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Lst>
  <p:sldSz cx="18288000" cy="10287000"/>
  <p:notesSz cx="6858000" cy="9144000"/>
  <p:embeddedFontLst>
    <p:embeddedFont>
      <p:font typeface="Barlow Bold" panose="020B0604020202020204" charset="0"/>
      <p:regular r:id="rId17"/>
    </p:embeddedFont>
    <p:embeddedFont>
      <p:font typeface="Calibri" panose="020F0502020204030204" pitchFamily="34" charset="0"/>
      <p:regular r:id="rId18"/>
      <p:bold r:id="rId19"/>
      <p:italic r:id="rId20"/>
      <p:boldItalic r:id="rId21"/>
    </p:embeddedFont>
    <p:embeddedFont>
      <p:font typeface="Montserrat" panose="00000500000000000000" pitchFamily="2" charset="0"/>
      <p:regular r:id="rId22"/>
      <p:bold r:id="rId23"/>
      <p:italic r:id="rId24"/>
      <p:boldItalic r:id="rId25"/>
    </p:embeddedFont>
    <p:embeddedFont>
      <p:font typeface="Montserrat Bold" panose="00000800000000000000" charset="0"/>
      <p:regular r:id="rId26"/>
    </p:embeddedFont>
    <p:embeddedFont>
      <p:font typeface="Montserrat Semi-Bold" panose="020B0604020202020204" charset="0"/>
      <p:regular r:id="rId27"/>
    </p:embeddedFont>
    <p:embeddedFont>
      <p:font typeface="Nunito Sans" pitchFamily="2" charset="0"/>
      <p:regular r:id="rId28"/>
      <p:bold r:id="rId29"/>
      <p:italic r:id="rId30"/>
      <p:boldItalic r:id="rId3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3F9FB"/>
    <a:srgbClr val="EFF6F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p:scale>
          <a:sx n="50" d="100"/>
          <a:sy n="50" d="100"/>
        </p:scale>
        <p:origin x="946" y="16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font" Target="fonts/font10.fntdata"/><Relationship Id="rId3" Type="http://schemas.openxmlformats.org/officeDocument/2006/relationships/slide" Target="slides/slide2.xml"/><Relationship Id="rId21" Type="http://schemas.openxmlformats.org/officeDocument/2006/relationships/font" Target="fonts/font5.fntdata"/><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font" Target="fonts/font9.fntdata"/><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4.fntdata"/><Relationship Id="rId29" Type="http://schemas.openxmlformats.org/officeDocument/2006/relationships/font" Target="fonts/font1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font" Target="fonts/font12.fntdata"/><Relationship Id="rId10" Type="http://schemas.openxmlformats.org/officeDocument/2006/relationships/slide" Target="slides/slide9.xml"/><Relationship Id="rId19" Type="http://schemas.openxmlformats.org/officeDocument/2006/relationships/font" Target="fonts/font3.fntdata"/><Relationship Id="rId31" Type="http://schemas.openxmlformats.org/officeDocument/2006/relationships/font" Target="fonts/font1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font" Target="fonts/font14.fntdata"/><Relationship Id="rId35"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15/09/2024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15/09/2024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15/09/2024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15/09/2024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15/09/2024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15/09/2024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15/09/2024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15/09/2024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15/09/2024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15/09/2024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15/09/2024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15/09/2024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11.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33.png"/><Relationship Id="rId3" Type="http://schemas.openxmlformats.org/officeDocument/2006/relationships/image" Target="../media/image31.svg"/><Relationship Id="rId7" Type="http://schemas.openxmlformats.org/officeDocument/2006/relationships/image" Target="../media/image15.svg"/><Relationship Id="rId12" Type="http://schemas.openxmlformats.org/officeDocument/2006/relationships/image" Target="../media/image32.png"/><Relationship Id="rId2"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14.png"/><Relationship Id="rId11" Type="http://schemas.openxmlformats.org/officeDocument/2006/relationships/image" Target="../media/image25.svg"/><Relationship Id="rId5" Type="http://schemas.openxmlformats.org/officeDocument/2006/relationships/image" Target="../media/image5.svg"/><Relationship Id="rId15" Type="http://schemas.openxmlformats.org/officeDocument/2006/relationships/image" Target="../media/image35.png"/><Relationship Id="rId10" Type="http://schemas.openxmlformats.org/officeDocument/2006/relationships/image" Target="../media/image24.png"/><Relationship Id="rId4" Type="http://schemas.openxmlformats.org/officeDocument/2006/relationships/image" Target="../media/image4.png"/><Relationship Id="rId9" Type="http://schemas.openxmlformats.org/officeDocument/2006/relationships/image" Target="../media/image19.svg"/><Relationship Id="rId14" Type="http://schemas.openxmlformats.org/officeDocument/2006/relationships/image" Target="../media/image34.png"/></Relationships>
</file>

<file path=ppt/slides/_rels/slide12.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7.svg"/><Relationship Id="rId7" Type="http://schemas.openxmlformats.org/officeDocument/2006/relationships/image" Target="../media/image41.svg"/><Relationship Id="rId2" Type="http://schemas.openxmlformats.org/officeDocument/2006/relationships/image" Target="../media/image36.png"/><Relationship Id="rId1" Type="http://schemas.openxmlformats.org/officeDocument/2006/relationships/slideLayout" Target="../slideLayouts/slideLayout7.xml"/><Relationship Id="rId6" Type="http://schemas.openxmlformats.org/officeDocument/2006/relationships/image" Target="../media/image40.png"/><Relationship Id="rId11" Type="http://schemas.openxmlformats.org/officeDocument/2006/relationships/image" Target="../media/image45.svg"/><Relationship Id="rId5" Type="http://schemas.openxmlformats.org/officeDocument/2006/relationships/image" Target="../media/image39.svg"/><Relationship Id="rId10" Type="http://schemas.openxmlformats.org/officeDocument/2006/relationships/image" Target="../media/image44.png"/><Relationship Id="rId4" Type="http://schemas.openxmlformats.org/officeDocument/2006/relationships/image" Target="../media/image38.png"/><Relationship Id="rId9" Type="http://schemas.openxmlformats.org/officeDocument/2006/relationships/image" Target="../media/image43.svg"/></Relationships>
</file>

<file path=ppt/slides/_rels/slide13.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5.svg"/><Relationship Id="rId7" Type="http://schemas.openxmlformats.org/officeDocument/2006/relationships/image" Target="../media/image23.sv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22.png"/><Relationship Id="rId11" Type="http://schemas.openxmlformats.org/officeDocument/2006/relationships/image" Target="../media/image27.svg"/><Relationship Id="rId5" Type="http://schemas.openxmlformats.org/officeDocument/2006/relationships/image" Target="../media/image15.svg"/><Relationship Id="rId10" Type="http://schemas.openxmlformats.org/officeDocument/2006/relationships/image" Target="../media/image26.png"/><Relationship Id="rId4" Type="http://schemas.openxmlformats.org/officeDocument/2006/relationships/image" Target="../media/image14.png"/><Relationship Id="rId9" Type="http://schemas.openxmlformats.org/officeDocument/2006/relationships/image" Target="../media/image25.svg"/></Relationships>
</file>

<file path=ppt/slides/_rels/slide1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svg"/><Relationship Id="rId3" Type="http://schemas.openxmlformats.org/officeDocument/2006/relationships/image" Target="../media/image5.svg"/><Relationship Id="rId7" Type="http://schemas.openxmlformats.org/officeDocument/2006/relationships/image" Target="../media/image9.svg"/><Relationship Id="rId12" Type="http://schemas.openxmlformats.org/officeDocument/2006/relationships/image" Target="../media/image14.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8.png"/><Relationship Id="rId11" Type="http://schemas.openxmlformats.org/officeDocument/2006/relationships/image" Target="../media/image13.svg"/><Relationship Id="rId5" Type="http://schemas.openxmlformats.org/officeDocument/2006/relationships/image" Target="../media/image7.sv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svg"/></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5.svg"/><Relationship Id="rId7" Type="http://schemas.openxmlformats.org/officeDocument/2006/relationships/image" Target="../media/image7.sv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17.svg"/><Relationship Id="rId4" Type="http://schemas.openxmlformats.org/officeDocument/2006/relationships/image" Target="../media/image16.png"/><Relationship Id="rId9" Type="http://schemas.openxmlformats.org/officeDocument/2006/relationships/image" Target="../media/image9.svg"/></Relationships>
</file>

<file path=ppt/slides/_rels/slide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17.svg"/><Relationship Id="rId4" Type="http://schemas.openxmlformats.org/officeDocument/2006/relationships/image" Target="../media/image16.png"/></Relationships>
</file>

<file path=ppt/slides/_rels/slide5.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17.svg"/><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7.sv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5.svg"/><Relationship Id="rId7" Type="http://schemas.openxmlformats.org/officeDocument/2006/relationships/image" Target="../media/image15.sv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14.png"/><Relationship Id="rId11" Type="http://schemas.openxmlformats.org/officeDocument/2006/relationships/image" Target="../media/image21.png"/><Relationship Id="rId5" Type="http://schemas.openxmlformats.org/officeDocument/2006/relationships/image" Target="../media/image9.svg"/><Relationship Id="rId10" Type="http://schemas.openxmlformats.org/officeDocument/2006/relationships/image" Target="../media/image20.png"/><Relationship Id="rId4" Type="http://schemas.openxmlformats.org/officeDocument/2006/relationships/image" Target="../media/image8.png"/><Relationship Id="rId9" Type="http://schemas.openxmlformats.org/officeDocument/2006/relationships/image" Target="../media/image19.svg"/></Relationships>
</file>

<file path=ppt/slides/_rels/slide8.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11.svg"/><Relationship Id="rId3" Type="http://schemas.openxmlformats.org/officeDocument/2006/relationships/image" Target="../media/image5.svg"/><Relationship Id="rId7" Type="http://schemas.openxmlformats.org/officeDocument/2006/relationships/image" Target="../media/image23.svg"/><Relationship Id="rId12" Type="http://schemas.openxmlformats.org/officeDocument/2006/relationships/image" Target="../media/image10.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22.png"/><Relationship Id="rId11" Type="http://schemas.openxmlformats.org/officeDocument/2006/relationships/image" Target="../media/image27.svg"/><Relationship Id="rId5" Type="http://schemas.openxmlformats.org/officeDocument/2006/relationships/image" Target="../media/image15.svg"/><Relationship Id="rId15" Type="http://schemas.openxmlformats.org/officeDocument/2006/relationships/image" Target="../media/image13.svg"/><Relationship Id="rId10" Type="http://schemas.openxmlformats.org/officeDocument/2006/relationships/image" Target="../media/image26.png"/><Relationship Id="rId4" Type="http://schemas.openxmlformats.org/officeDocument/2006/relationships/image" Target="../media/image14.png"/><Relationship Id="rId9" Type="http://schemas.openxmlformats.org/officeDocument/2006/relationships/image" Target="../media/image25.svg"/><Relationship Id="rId1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FF6FB"/>
        </a:solidFill>
        <a:effectLst/>
      </p:bgPr>
    </p:bg>
    <p:spTree>
      <p:nvGrpSpPr>
        <p:cNvPr id="1" name=""/>
        <p:cNvGrpSpPr/>
        <p:nvPr/>
      </p:nvGrpSpPr>
      <p:grpSpPr>
        <a:xfrm>
          <a:off x="0" y="0"/>
          <a:ext cx="0" cy="0"/>
          <a:chOff x="0" y="0"/>
          <a:chExt cx="0" cy="0"/>
        </a:xfrm>
      </p:grpSpPr>
      <p:sp>
        <p:nvSpPr>
          <p:cNvPr id="2" name="Freeform 2"/>
          <p:cNvSpPr/>
          <p:nvPr/>
        </p:nvSpPr>
        <p:spPr>
          <a:xfrm>
            <a:off x="762000" y="342900"/>
            <a:ext cx="1832938" cy="1829175"/>
          </a:xfrm>
          <a:custGeom>
            <a:avLst/>
            <a:gdLst/>
            <a:ahLst/>
            <a:cxnLst/>
            <a:rect l="l" t="t" r="r" b="b"/>
            <a:pathLst>
              <a:path w="971191" h="969197">
                <a:moveTo>
                  <a:pt x="0" y="0"/>
                </a:moveTo>
                <a:lnTo>
                  <a:pt x="971191" y="0"/>
                </a:lnTo>
                <a:lnTo>
                  <a:pt x="971191" y="969198"/>
                </a:lnTo>
                <a:lnTo>
                  <a:pt x="0" y="969198"/>
                </a:lnTo>
                <a:lnTo>
                  <a:pt x="0" y="0"/>
                </a:lnTo>
                <a:close/>
              </a:path>
            </a:pathLst>
          </a:custGeom>
          <a:blipFill>
            <a:blip r:embed="rId2"/>
            <a:stretch>
              <a:fillRect l="-20207" t="-5696" r="-24598" b="-3725"/>
            </a:stretch>
          </a:blipFill>
        </p:spPr>
      </p:sp>
      <p:sp>
        <p:nvSpPr>
          <p:cNvPr id="3" name="Freeform 3"/>
          <p:cNvSpPr/>
          <p:nvPr/>
        </p:nvSpPr>
        <p:spPr>
          <a:xfrm>
            <a:off x="15163800" y="85276"/>
            <a:ext cx="2613106" cy="1829175"/>
          </a:xfrm>
          <a:custGeom>
            <a:avLst/>
            <a:gdLst/>
            <a:ahLst/>
            <a:cxnLst/>
            <a:rect l="l" t="t" r="r" b="b"/>
            <a:pathLst>
              <a:path w="1524535" h="1067175">
                <a:moveTo>
                  <a:pt x="0" y="0"/>
                </a:moveTo>
                <a:lnTo>
                  <a:pt x="1524536" y="0"/>
                </a:lnTo>
                <a:lnTo>
                  <a:pt x="1524536" y="1067175"/>
                </a:lnTo>
                <a:lnTo>
                  <a:pt x="0" y="1067175"/>
                </a:lnTo>
                <a:lnTo>
                  <a:pt x="0" y="0"/>
                </a:lnTo>
                <a:close/>
              </a:path>
            </a:pathLst>
          </a:custGeom>
          <a:blipFill>
            <a:blip r:embed="rId3"/>
            <a:stretch>
              <a:fillRect/>
            </a:stretch>
          </a:blipFill>
        </p:spPr>
      </p:sp>
      <p:sp>
        <p:nvSpPr>
          <p:cNvPr id="4" name="TextBox 4"/>
          <p:cNvSpPr txBox="1"/>
          <p:nvPr/>
        </p:nvSpPr>
        <p:spPr>
          <a:xfrm>
            <a:off x="1299117" y="3968709"/>
            <a:ext cx="15689766" cy="1729384"/>
          </a:xfrm>
          <a:prstGeom prst="rect">
            <a:avLst/>
          </a:prstGeom>
        </p:spPr>
        <p:txBody>
          <a:bodyPr lIns="0" tIns="0" rIns="0" bIns="0" rtlCol="0" anchor="t">
            <a:spAutoFit/>
          </a:bodyPr>
          <a:lstStyle/>
          <a:p>
            <a:pPr algn="ctr">
              <a:lnSpc>
                <a:spcPts val="7000"/>
              </a:lnSpc>
            </a:pPr>
            <a:r>
              <a:rPr lang="en-US" sz="5000" b="1" dirty="0">
                <a:solidFill>
                  <a:srgbClr val="3BB77E"/>
                </a:solidFill>
                <a:latin typeface="Montserrat Bold"/>
                <a:ea typeface="Montserrat Bold"/>
                <a:cs typeface="Montserrat Bold"/>
                <a:sym typeface="Montserrat Bold"/>
              </a:rPr>
              <a:t>XÂY DỰNG WEBSITE THƯƠNG MẠI ĐIỆN TỬ SHOFY</a:t>
            </a:r>
          </a:p>
        </p:txBody>
      </p:sp>
      <p:sp>
        <p:nvSpPr>
          <p:cNvPr id="6" name="TextBox 6"/>
          <p:cNvSpPr txBox="1"/>
          <p:nvPr/>
        </p:nvSpPr>
        <p:spPr>
          <a:xfrm>
            <a:off x="3388604" y="952125"/>
            <a:ext cx="11510792" cy="1047676"/>
          </a:xfrm>
          <a:prstGeom prst="rect">
            <a:avLst/>
          </a:prstGeom>
        </p:spPr>
        <p:txBody>
          <a:bodyPr lIns="0" tIns="0" rIns="0" bIns="0" rtlCol="0" anchor="t">
            <a:spAutoFit/>
          </a:bodyPr>
          <a:lstStyle/>
          <a:p>
            <a:pPr algn="ctr">
              <a:lnSpc>
                <a:spcPts val="4200"/>
              </a:lnSpc>
            </a:pPr>
            <a:r>
              <a:rPr lang="en-US" sz="3000" b="1">
                <a:solidFill>
                  <a:srgbClr val="2A2B2D"/>
                </a:solidFill>
                <a:latin typeface="Montserrat Bold"/>
                <a:ea typeface="Montserrat Bold"/>
                <a:cs typeface="Montserrat Bold"/>
                <a:sym typeface="Montserrat Bold"/>
              </a:rPr>
              <a:t>TRƯỜNG ĐẠI HỌC CÔNG NGHIỆP HÀ NỘI</a:t>
            </a:r>
          </a:p>
          <a:p>
            <a:pPr algn="ctr">
              <a:lnSpc>
                <a:spcPts val="4200"/>
              </a:lnSpc>
            </a:pPr>
            <a:r>
              <a:rPr lang="en-US" sz="3000" b="1">
                <a:solidFill>
                  <a:srgbClr val="2A2B2D"/>
                </a:solidFill>
                <a:latin typeface="Montserrat Bold"/>
                <a:ea typeface="Montserrat Bold"/>
                <a:cs typeface="Montserrat Bold"/>
                <a:sym typeface="Montserrat Bold"/>
              </a:rPr>
              <a:t>KHOA CÔNG NGHỆ TIN</a:t>
            </a:r>
          </a:p>
        </p:txBody>
      </p:sp>
      <p:sp>
        <p:nvSpPr>
          <p:cNvPr id="7" name="TextBox 7"/>
          <p:cNvSpPr txBox="1"/>
          <p:nvPr/>
        </p:nvSpPr>
        <p:spPr>
          <a:xfrm>
            <a:off x="4667234" y="2603255"/>
            <a:ext cx="8953532" cy="762000"/>
          </a:xfrm>
          <a:prstGeom prst="rect">
            <a:avLst/>
          </a:prstGeom>
        </p:spPr>
        <p:txBody>
          <a:bodyPr lIns="0" tIns="0" rIns="0" bIns="0" rtlCol="0" anchor="t">
            <a:spAutoFit/>
          </a:bodyPr>
          <a:lstStyle/>
          <a:p>
            <a:pPr algn="ctr">
              <a:lnSpc>
                <a:spcPts val="6000"/>
              </a:lnSpc>
            </a:pPr>
            <a:r>
              <a:rPr lang="en-US" sz="5000" b="1" dirty="0">
                <a:solidFill>
                  <a:srgbClr val="2A2B2D"/>
                </a:solidFill>
                <a:latin typeface="Montserrat Bold"/>
                <a:ea typeface="Montserrat Bold"/>
                <a:cs typeface="Montserrat Bold"/>
                <a:sym typeface="Montserrat Bold"/>
              </a:rPr>
              <a:t>ĐỒ ÁN TỐT NGHIỆP</a:t>
            </a:r>
          </a:p>
        </p:txBody>
      </p:sp>
      <p:sp>
        <p:nvSpPr>
          <p:cNvPr id="8" name="TextBox 8"/>
          <p:cNvSpPr txBox="1"/>
          <p:nvPr/>
        </p:nvSpPr>
        <p:spPr>
          <a:xfrm>
            <a:off x="952500" y="7169150"/>
            <a:ext cx="3628451" cy="2164606"/>
          </a:xfrm>
          <a:prstGeom prst="rect">
            <a:avLst/>
          </a:prstGeom>
        </p:spPr>
        <p:txBody>
          <a:bodyPr lIns="0" tIns="0" rIns="0" bIns="0" rtlCol="0" anchor="t">
            <a:spAutoFit/>
          </a:bodyPr>
          <a:lstStyle/>
          <a:p>
            <a:pPr algn="just">
              <a:lnSpc>
                <a:spcPts val="3499"/>
              </a:lnSpc>
            </a:pPr>
            <a:r>
              <a:rPr lang="en-US" sz="2499">
                <a:solidFill>
                  <a:srgbClr val="2A2B2D"/>
                </a:solidFill>
                <a:latin typeface="Montserrat"/>
                <a:ea typeface="Montserrat"/>
                <a:cs typeface="Montserrat"/>
                <a:sym typeface="Montserrat"/>
              </a:rPr>
              <a:t>Giảng viên hướng dẫn </a:t>
            </a:r>
          </a:p>
          <a:p>
            <a:pPr algn="just">
              <a:lnSpc>
                <a:spcPts val="3499"/>
              </a:lnSpc>
            </a:pPr>
            <a:r>
              <a:rPr lang="en-US" sz="2499">
                <a:solidFill>
                  <a:srgbClr val="2A2B2D"/>
                </a:solidFill>
                <a:latin typeface="Montserrat"/>
                <a:ea typeface="Montserrat"/>
                <a:cs typeface="Montserrat"/>
                <a:sym typeface="Montserrat"/>
              </a:rPr>
              <a:t>Sinh viên thực hiện</a:t>
            </a:r>
          </a:p>
          <a:p>
            <a:pPr algn="just">
              <a:lnSpc>
                <a:spcPts val="3499"/>
              </a:lnSpc>
            </a:pPr>
            <a:r>
              <a:rPr lang="en-US" sz="2499">
                <a:solidFill>
                  <a:srgbClr val="2A2B2D"/>
                </a:solidFill>
                <a:latin typeface="Montserrat"/>
                <a:ea typeface="Montserrat"/>
                <a:cs typeface="Montserrat"/>
                <a:sym typeface="Montserrat"/>
              </a:rPr>
              <a:t>Mã số sinh viên</a:t>
            </a:r>
          </a:p>
          <a:p>
            <a:pPr algn="just">
              <a:lnSpc>
                <a:spcPts val="3499"/>
              </a:lnSpc>
            </a:pPr>
            <a:r>
              <a:rPr lang="en-US" sz="2499">
                <a:solidFill>
                  <a:srgbClr val="2A2B2D"/>
                </a:solidFill>
                <a:latin typeface="Montserrat"/>
                <a:ea typeface="Montserrat"/>
                <a:cs typeface="Montserrat"/>
                <a:sym typeface="Montserrat"/>
              </a:rPr>
              <a:t>Lớp</a:t>
            </a:r>
          </a:p>
          <a:p>
            <a:pPr algn="just">
              <a:lnSpc>
                <a:spcPts val="3499"/>
              </a:lnSpc>
            </a:pPr>
            <a:r>
              <a:rPr lang="en-US" sz="2499">
                <a:solidFill>
                  <a:srgbClr val="2A2B2D"/>
                </a:solidFill>
                <a:latin typeface="Montserrat"/>
                <a:ea typeface="Montserrat"/>
                <a:cs typeface="Montserrat"/>
                <a:sym typeface="Montserrat"/>
              </a:rPr>
              <a:t>Khóa</a:t>
            </a:r>
          </a:p>
        </p:txBody>
      </p:sp>
      <p:sp>
        <p:nvSpPr>
          <p:cNvPr id="9" name="TextBox 9"/>
          <p:cNvSpPr txBox="1"/>
          <p:nvPr/>
        </p:nvSpPr>
        <p:spPr>
          <a:xfrm>
            <a:off x="4667234" y="7169150"/>
            <a:ext cx="4514210" cy="2211183"/>
          </a:xfrm>
          <a:prstGeom prst="rect">
            <a:avLst/>
          </a:prstGeom>
        </p:spPr>
        <p:txBody>
          <a:bodyPr lIns="0" tIns="0" rIns="0" bIns="0" rtlCol="0" anchor="t">
            <a:spAutoFit/>
          </a:bodyPr>
          <a:lstStyle/>
          <a:p>
            <a:pPr algn="just">
              <a:lnSpc>
                <a:spcPts val="3499"/>
              </a:lnSpc>
            </a:pPr>
            <a:r>
              <a:rPr lang="en-US" sz="2499" dirty="0">
                <a:solidFill>
                  <a:srgbClr val="2A2B2D"/>
                </a:solidFill>
                <a:latin typeface="Montserrat"/>
                <a:ea typeface="Montserrat"/>
                <a:cs typeface="Montserrat"/>
                <a:sym typeface="Montserrat"/>
              </a:rPr>
              <a:t>: Trần Thanh Hùng</a:t>
            </a:r>
          </a:p>
          <a:p>
            <a:pPr algn="just">
              <a:lnSpc>
                <a:spcPts val="3499"/>
              </a:lnSpc>
            </a:pPr>
            <a:r>
              <a:rPr lang="en-US" sz="2499" dirty="0">
                <a:solidFill>
                  <a:srgbClr val="2A2B2D"/>
                </a:solidFill>
                <a:latin typeface="Montserrat"/>
                <a:ea typeface="Montserrat"/>
                <a:cs typeface="Montserrat"/>
                <a:sym typeface="Montserrat"/>
              </a:rPr>
              <a:t>: Đoàn Công Thành </a:t>
            </a:r>
          </a:p>
          <a:p>
            <a:pPr algn="just">
              <a:lnSpc>
                <a:spcPts val="3499"/>
              </a:lnSpc>
            </a:pPr>
            <a:r>
              <a:rPr lang="en-US" sz="2499" dirty="0">
                <a:solidFill>
                  <a:srgbClr val="2A2B2D"/>
                </a:solidFill>
                <a:latin typeface="Montserrat"/>
                <a:ea typeface="Montserrat"/>
                <a:cs typeface="Montserrat"/>
                <a:sym typeface="Montserrat"/>
              </a:rPr>
              <a:t>: 2020601754</a:t>
            </a:r>
          </a:p>
          <a:p>
            <a:pPr algn="just">
              <a:lnSpc>
                <a:spcPts val="3499"/>
              </a:lnSpc>
            </a:pPr>
            <a:r>
              <a:rPr lang="en-US" sz="2499" dirty="0">
                <a:solidFill>
                  <a:srgbClr val="2A2B2D"/>
                </a:solidFill>
                <a:latin typeface="Montserrat"/>
                <a:ea typeface="Montserrat"/>
                <a:cs typeface="Montserrat"/>
                <a:sym typeface="Montserrat"/>
              </a:rPr>
              <a:t>: 2020DHCNTT02</a:t>
            </a:r>
          </a:p>
          <a:p>
            <a:pPr algn="just">
              <a:lnSpc>
                <a:spcPts val="3499"/>
              </a:lnSpc>
            </a:pPr>
            <a:r>
              <a:rPr lang="en-US" sz="2499" dirty="0">
                <a:solidFill>
                  <a:srgbClr val="2A2B2D"/>
                </a:solidFill>
                <a:latin typeface="Montserrat"/>
                <a:ea typeface="Montserrat"/>
                <a:cs typeface="Montserrat"/>
                <a:sym typeface="Montserrat"/>
              </a:rPr>
              <a:t>: 15</a:t>
            </a:r>
          </a:p>
        </p:txBody>
      </p:sp>
      <p:sp>
        <p:nvSpPr>
          <p:cNvPr id="12" name="Rectangle: Rounded Corners 11">
            <a:extLst>
              <a:ext uri="{FF2B5EF4-FFF2-40B4-BE49-F238E27FC236}">
                <a16:creationId xmlns:a16="http://schemas.microsoft.com/office/drawing/2014/main" id="{3A2D0C7A-7410-4D01-8484-229EC943385E}"/>
              </a:ext>
            </a:extLst>
          </p:cNvPr>
          <p:cNvSpPr/>
          <p:nvPr/>
        </p:nvSpPr>
        <p:spPr>
          <a:xfrm>
            <a:off x="10337392" y="6879853"/>
            <a:ext cx="7200900" cy="2743200"/>
          </a:xfrm>
          <a:prstGeom prst="round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11" name="Picture 10" descr="A black and white logo&#10;&#10;Description automatically generated">
            <a:extLst>
              <a:ext uri="{FF2B5EF4-FFF2-40B4-BE49-F238E27FC236}">
                <a16:creationId xmlns:a16="http://schemas.microsoft.com/office/drawing/2014/main" id="{0CE6FF10-5248-44D4-8BFF-B57478F34E9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87048" y="7494727"/>
            <a:ext cx="6501587" cy="167619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EFF6FB"/>
        </a:solidFill>
        <a:effectLst/>
      </p:bgPr>
    </p:bg>
    <p:spTree>
      <p:nvGrpSpPr>
        <p:cNvPr id="1" name=""/>
        <p:cNvGrpSpPr/>
        <p:nvPr/>
      </p:nvGrpSpPr>
      <p:grpSpPr>
        <a:xfrm>
          <a:off x="0" y="0"/>
          <a:ext cx="0" cy="0"/>
          <a:chOff x="0" y="0"/>
          <a:chExt cx="0" cy="0"/>
        </a:xfrm>
      </p:grpSpPr>
      <p:sp>
        <p:nvSpPr>
          <p:cNvPr id="2" name="Freeform 2"/>
          <p:cNvSpPr/>
          <p:nvPr/>
        </p:nvSpPr>
        <p:spPr>
          <a:xfrm>
            <a:off x="15182806" y="1028700"/>
            <a:ext cx="2077648" cy="959467"/>
          </a:xfrm>
          <a:custGeom>
            <a:avLst/>
            <a:gdLst/>
            <a:ahLst/>
            <a:cxnLst/>
            <a:rect l="l" t="t" r="r" b="b"/>
            <a:pathLst>
              <a:path w="2077648" h="959467">
                <a:moveTo>
                  <a:pt x="0" y="0"/>
                </a:moveTo>
                <a:lnTo>
                  <a:pt x="2077648" y="0"/>
                </a:lnTo>
                <a:lnTo>
                  <a:pt x="2077648" y="959467"/>
                </a:lnTo>
                <a:lnTo>
                  <a:pt x="0" y="959467"/>
                </a:lnTo>
                <a:lnTo>
                  <a:pt x="0" y="0"/>
                </a:lnTo>
                <a:close/>
              </a:path>
            </a:pathLst>
          </a:custGeom>
          <a:blipFill>
            <a:blip r:embed="rId2">
              <a:extLst>
                <a:ext uri="{96DAC541-7B7A-43D3-8B79-37D633B846F1}">
                  <asvg:svgBlip xmlns:asvg="http://schemas.microsoft.com/office/drawing/2016/SVG/main" r:embed="rId3"/>
                </a:ext>
              </a:extLst>
            </a:blip>
            <a:stretch>
              <a:fillRect r="-59838" b="-615486"/>
            </a:stretch>
          </a:blipFill>
        </p:spPr>
      </p:sp>
      <p:sp>
        <p:nvSpPr>
          <p:cNvPr id="3" name="Freeform 3"/>
          <p:cNvSpPr/>
          <p:nvPr/>
        </p:nvSpPr>
        <p:spPr>
          <a:xfrm>
            <a:off x="1028700" y="1028700"/>
            <a:ext cx="2077648" cy="959467"/>
          </a:xfrm>
          <a:custGeom>
            <a:avLst/>
            <a:gdLst/>
            <a:ahLst/>
            <a:cxnLst/>
            <a:rect l="l" t="t" r="r" b="b"/>
            <a:pathLst>
              <a:path w="2077648" h="959467">
                <a:moveTo>
                  <a:pt x="0" y="0"/>
                </a:moveTo>
                <a:lnTo>
                  <a:pt x="2077648" y="0"/>
                </a:lnTo>
                <a:lnTo>
                  <a:pt x="2077648" y="959467"/>
                </a:lnTo>
                <a:lnTo>
                  <a:pt x="0" y="959467"/>
                </a:lnTo>
                <a:lnTo>
                  <a:pt x="0" y="0"/>
                </a:lnTo>
                <a:close/>
              </a:path>
            </a:pathLst>
          </a:custGeom>
          <a:blipFill>
            <a:blip r:embed="rId2">
              <a:extLst>
                <a:ext uri="{96DAC541-7B7A-43D3-8B79-37D633B846F1}">
                  <asvg:svgBlip xmlns:asvg="http://schemas.microsoft.com/office/drawing/2016/SVG/main" r:embed="rId3"/>
                </a:ext>
              </a:extLst>
            </a:blip>
            <a:stretch>
              <a:fillRect r="-59838" b="-615486"/>
            </a:stretch>
          </a:blipFill>
        </p:spPr>
      </p:sp>
      <p:sp>
        <p:nvSpPr>
          <p:cNvPr id="4" name="AutoShape 4"/>
          <p:cNvSpPr/>
          <p:nvPr/>
        </p:nvSpPr>
        <p:spPr>
          <a:xfrm>
            <a:off x="1515899" y="9285348"/>
            <a:ext cx="15256203" cy="0"/>
          </a:xfrm>
          <a:prstGeom prst="line">
            <a:avLst/>
          </a:prstGeom>
          <a:ln w="9525" cap="flat">
            <a:solidFill>
              <a:srgbClr val="3BB77E"/>
            </a:solidFill>
            <a:prstDash val="solid"/>
            <a:headEnd type="none" w="sm" len="sm"/>
            <a:tailEnd type="none" w="sm" len="sm"/>
          </a:ln>
        </p:spPr>
      </p:sp>
      <p:sp>
        <p:nvSpPr>
          <p:cNvPr id="5" name="Freeform 5"/>
          <p:cNvSpPr/>
          <p:nvPr/>
        </p:nvSpPr>
        <p:spPr>
          <a:xfrm>
            <a:off x="4526886" y="1988167"/>
            <a:ext cx="9235381" cy="7270133"/>
          </a:xfrm>
          <a:custGeom>
            <a:avLst/>
            <a:gdLst/>
            <a:ahLst/>
            <a:cxnLst/>
            <a:rect l="l" t="t" r="r" b="b"/>
            <a:pathLst>
              <a:path w="9235381" h="7270133">
                <a:moveTo>
                  <a:pt x="0" y="0"/>
                </a:moveTo>
                <a:lnTo>
                  <a:pt x="9235381" y="0"/>
                </a:lnTo>
                <a:lnTo>
                  <a:pt x="9235381" y="7270133"/>
                </a:lnTo>
                <a:lnTo>
                  <a:pt x="0" y="7270133"/>
                </a:lnTo>
                <a:lnTo>
                  <a:pt x="0" y="0"/>
                </a:lnTo>
                <a:close/>
              </a:path>
            </a:pathLst>
          </a:custGeom>
          <a:blipFill>
            <a:blip r:embed="rId4"/>
            <a:stretch>
              <a:fillRect/>
            </a:stretch>
          </a:blipFill>
        </p:spPr>
      </p:sp>
      <p:sp>
        <p:nvSpPr>
          <p:cNvPr id="6" name="TextBox 6"/>
          <p:cNvSpPr txBox="1"/>
          <p:nvPr/>
        </p:nvSpPr>
        <p:spPr>
          <a:xfrm>
            <a:off x="12326890" y="9411166"/>
            <a:ext cx="4445211" cy="353546"/>
          </a:xfrm>
          <a:prstGeom prst="rect">
            <a:avLst/>
          </a:prstGeom>
        </p:spPr>
        <p:txBody>
          <a:bodyPr lIns="0" tIns="0" rIns="0" bIns="0" rtlCol="0" anchor="t">
            <a:spAutoFit/>
          </a:bodyPr>
          <a:lstStyle/>
          <a:p>
            <a:pPr algn="r">
              <a:lnSpc>
                <a:spcPts val="2944"/>
              </a:lnSpc>
            </a:pPr>
            <a:r>
              <a:rPr lang="en-US" sz="1899">
                <a:solidFill>
                  <a:srgbClr val="235A5B"/>
                </a:solidFill>
                <a:latin typeface="Nunito Sans"/>
                <a:ea typeface="Nunito Sans"/>
                <a:cs typeface="Nunito Sans"/>
                <a:sym typeface="Nunito Sans"/>
              </a:rPr>
              <a:t>ĐỒ ÁN TỐT NGHIỆP</a:t>
            </a:r>
          </a:p>
        </p:txBody>
      </p:sp>
      <p:sp>
        <p:nvSpPr>
          <p:cNvPr id="8" name="TextBox 8"/>
          <p:cNvSpPr txBox="1"/>
          <p:nvPr/>
        </p:nvSpPr>
        <p:spPr>
          <a:xfrm>
            <a:off x="3399067" y="1033771"/>
            <a:ext cx="11489865" cy="854075"/>
          </a:xfrm>
          <a:prstGeom prst="rect">
            <a:avLst/>
          </a:prstGeom>
        </p:spPr>
        <p:txBody>
          <a:bodyPr lIns="0" tIns="0" rIns="0" bIns="0" rtlCol="0" anchor="t">
            <a:spAutoFit/>
          </a:bodyPr>
          <a:lstStyle/>
          <a:p>
            <a:pPr marL="0" lvl="1" indent="0" algn="ctr">
              <a:lnSpc>
                <a:spcPts val="7000"/>
              </a:lnSpc>
              <a:spcBef>
                <a:spcPct val="0"/>
              </a:spcBef>
            </a:pPr>
            <a:r>
              <a:rPr lang="en-US" sz="5000" b="1" spc="160">
                <a:solidFill>
                  <a:srgbClr val="3BB77E"/>
                </a:solidFill>
                <a:latin typeface="Montserrat Bold"/>
                <a:ea typeface="Montserrat Bold"/>
                <a:cs typeface="Montserrat Bold"/>
                <a:sym typeface="Montserrat Bold"/>
              </a:rPr>
              <a:t>BIỂU ĐỒ CƠ SỞ DỮ LIỆU</a:t>
            </a:r>
          </a:p>
        </p:txBody>
      </p:sp>
      <p:sp>
        <p:nvSpPr>
          <p:cNvPr id="9" name="TextBox 45">
            <a:extLst>
              <a:ext uri="{FF2B5EF4-FFF2-40B4-BE49-F238E27FC236}">
                <a16:creationId xmlns:a16="http://schemas.microsoft.com/office/drawing/2014/main" id="{091DBD1D-38FD-4734-98CE-6701B6ECD836}"/>
              </a:ext>
            </a:extLst>
          </p:cNvPr>
          <p:cNvSpPr txBox="1"/>
          <p:nvPr/>
        </p:nvSpPr>
        <p:spPr>
          <a:xfrm>
            <a:off x="1515899" y="9411166"/>
            <a:ext cx="4287818" cy="353546"/>
          </a:xfrm>
          <a:prstGeom prst="rect">
            <a:avLst/>
          </a:prstGeom>
        </p:spPr>
        <p:txBody>
          <a:bodyPr lIns="0" tIns="0" rIns="0" bIns="0" rtlCol="0" anchor="t">
            <a:spAutoFit/>
          </a:bodyPr>
          <a:lstStyle/>
          <a:p>
            <a:pPr algn="l">
              <a:lnSpc>
                <a:spcPts val="2944"/>
              </a:lnSpc>
            </a:pPr>
            <a:r>
              <a:rPr lang="en-US" sz="1899" dirty="0">
                <a:solidFill>
                  <a:srgbClr val="235A5B"/>
                </a:solidFill>
                <a:latin typeface="Nunito Sans"/>
                <a:ea typeface="Nunito Sans"/>
                <a:cs typeface="Nunito Sans"/>
                <a:sym typeface="Nunito Sans"/>
              </a:rPr>
              <a:t>09 – ĐOÀN CÔNG THÀNH </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EFF6FB"/>
        </a:solidFill>
        <a:effectLst/>
      </p:bgPr>
    </p:bg>
    <p:spTree>
      <p:nvGrpSpPr>
        <p:cNvPr id="1" name=""/>
        <p:cNvGrpSpPr/>
        <p:nvPr/>
      </p:nvGrpSpPr>
      <p:grpSpPr>
        <a:xfrm>
          <a:off x="0" y="0"/>
          <a:ext cx="0" cy="0"/>
          <a:chOff x="0" y="0"/>
          <a:chExt cx="0" cy="0"/>
        </a:xfrm>
      </p:grpSpPr>
      <p:grpSp>
        <p:nvGrpSpPr>
          <p:cNvPr id="2" name="Group 2"/>
          <p:cNvGrpSpPr/>
          <p:nvPr/>
        </p:nvGrpSpPr>
        <p:grpSpPr>
          <a:xfrm>
            <a:off x="3213593" y="5275309"/>
            <a:ext cx="5383449" cy="2430984"/>
            <a:chOff x="0" y="0"/>
            <a:chExt cx="1322803" cy="597333"/>
          </a:xfrm>
        </p:grpSpPr>
        <p:sp>
          <p:nvSpPr>
            <p:cNvPr id="3" name="Freeform 3"/>
            <p:cNvSpPr/>
            <p:nvPr/>
          </p:nvSpPr>
          <p:spPr>
            <a:xfrm>
              <a:off x="0" y="0"/>
              <a:ext cx="1322803" cy="597333"/>
            </a:xfrm>
            <a:custGeom>
              <a:avLst/>
              <a:gdLst/>
              <a:ahLst/>
              <a:cxnLst/>
              <a:rect l="l" t="t" r="r" b="b"/>
              <a:pathLst>
                <a:path w="1322803" h="597333">
                  <a:moveTo>
                    <a:pt x="47457" y="0"/>
                  </a:moveTo>
                  <a:lnTo>
                    <a:pt x="1275346" y="0"/>
                  </a:lnTo>
                  <a:cubicBezTo>
                    <a:pt x="1301556" y="0"/>
                    <a:pt x="1322803" y="21247"/>
                    <a:pt x="1322803" y="47457"/>
                  </a:cubicBezTo>
                  <a:lnTo>
                    <a:pt x="1322803" y="549876"/>
                  </a:lnTo>
                  <a:cubicBezTo>
                    <a:pt x="1322803" y="576086"/>
                    <a:pt x="1301556" y="597333"/>
                    <a:pt x="1275346" y="597333"/>
                  </a:cubicBezTo>
                  <a:lnTo>
                    <a:pt x="47457" y="597333"/>
                  </a:lnTo>
                  <a:cubicBezTo>
                    <a:pt x="21247" y="597333"/>
                    <a:pt x="0" y="576086"/>
                    <a:pt x="0" y="549876"/>
                  </a:cubicBezTo>
                  <a:lnTo>
                    <a:pt x="0" y="47457"/>
                  </a:lnTo>
                  <a:cubicBezTo>
                    <a:pt x="0" y="21247"/>
                    <a:pt x="21247" y="0"/>
                    <a:pt x="47457" y="0"/>
                  </a:cubicBezTo>
                  <a:close/>
                </a:path>
              </a:pathLst>
            </a:custGeom>
            <a:solidFill>
              <a:srgbClr val="FFFFFF"/>
            </a:solidFill>
          </p:spPr>
        </p:sp>
        <p:sp>
          <p:nvSpPr>
            <p:cNvPr id="4" name="TextBox 4"/>
            <p:cNvSpPr txBox="1"/>
            <p:nvPr/>
          </p:nvSpPr>
          <p:spPr>
            <a:xfrm>
              <a:off x="0" y="-47625"/>
              <a:ext cx="1322803" cy="644958"/>
            </a:xfrm>
            <a:prstGeom prst="rect">
              <a:avLst/>
            </a:prstGeom>
          </p:spPr>
          <p:txBody>
            <a:bodyPr lIns="56628" tIns="56628" rIns="56628" bIns="56628" rtlCol="0" anchor="ctr"/>
            <a:lstStyle/>
            <a:p>
              <a:pPr algn="ctr">
                <a:lnSpc>
                  <a:spcPts val="3079"/>
                </a:lnSpc>
              </a:pPr>
              <a:endParaRPr/>
            </a:p>
          </p:txBody>
        </p:sp>
      </p:grpSp>
      <p:grpSp>
        <p:nvGrpSpPr>
          <p:cNvPr id="5" name="Group 5"/>
          <p:cNvGrpSpPr/>
          <p:nvPr/>
        </p:nvGrpSpPr>
        <p:grpSpPr>
          <a:xfrm>
            <a:off x="3213593" y="5275309"/>
            <a:ext cx="238540" cy="2430984"/>
            <a:chOff x="0" y="0"/>
            <a:chExt cx="58613" cy="597333"/>
          </a:xfrm>
        </p:grpSpPr>
        <p:sp>
          <p:nvSpPr>
            <p:cNvPr id="6" name="Freeform 6"/>
            <p:cNvSpPr/>
            <p:nvPr/>
          </p:nvSpPr>
          <p:spPr>
            <a:xfrm>
              <a:off x="0" y="0"/>
              <a:ext cx="58613" cy="597333"/>
            </a:xfrm>
            <a:custGeom>
              <a:avLst/>
              <a:gdLst/>
              <a:ahLst/>
              <a:cxnLst/>
              <a:rect l="l" t="t" r="r" b="b"/>
              <a:pathLst>
                <a:path w="58613" h="597333">
                  <a:moveTo>
                    <a:pt x="29307" y="0"/>
                  </a:moveTo>
                  <a:lnTo>
                    <a:pt x="29307" y="0"/>
                  </a:lnTo>
                  <a:cubicBezTo>
                    <a:pt x="37079" y="0"/>
                    <a:pt x="44533" y="3088"/>
                    <a:pt x="50029" y="8584"/>
                  </a:cubicBezTo>
                  <a:cubicBezTo>
                    <a:pt x="55526" y="14080"/>
                    <a:pt x="58613" y="21534"/>
                    <a:pt x="58613" y="29307"/>
                  </a:cubicBezTo>
                  <a:lnTo>
                    <a:pt x="58613" y="568027"/>
                  </a:lnTo>
                  <a:cubicBezTo>
                    <a:pt x="58613" y="575799"/>
                    <a:pt x="55526" y="583254"/>
                    <a:pt x="50029" y="588750"/>
                  </a:cubicBezTo>
                  <a:cubicBezTo>
                    <a:pt x="44533" y="594246"/>
                    <a:pt x="37079" y="597333"/>
                    <a:pt x="29307" y="597333"/>
                  </a:cubicBezTo>
                  <a:lnTo>
                    <a:pt x="29307" y="597333"/>
                  </a:lnTo>
                  <a:cubicBezTo>
                    <a:pt x="21534" y="597333"/>
                    <a:pt x="14080" y="594246"/>
                    <a:pt x="8584" y="588750"/>
                  </a:cubicBezTo>
                  <a:cubicBezTo>
                    <a:pt x="3088" y="583254"/>
                    <a:pt x="0" y="575799"/>
                    <a:pt x="0" y="568027"/>
                  </a:cubicBezTo>
                  <a:lnTo>
                    <a:pt x="0" y="29307"/>
                  </a:lnTo>
                  <a:cubicBezTo>
                    <a:pt x="0" y="21534"/>
                    <a:pt x="3088" y="14080"/>
                    <a:pt x="8584" y="8584"/>
                  </a:cubicBezTo>
                  <a:cubicBezTo>
                    <a:pt x="14080" y="3088"/>
                    <a:pt x="21534" y="0"/>
                    <a:pt x="29307" y="0"/>
                  </a:cubicBezTo>
                  <a:close/>
                </a:path>
              </a:pathLst>
            </a:custGeom>
            <a:solidFill>
              <a:srgbClr val="408789"/>
            </a:solidFill>
          </p:spPr>
        </p:sp>
        <p:sp>
          <p:nvSpPr>
            <p:cNvPr id="7" name="TextBox 7"/>
            <p:cNvSpPr txBox="1"/>
            <p:nvPr/>
          </p:nvSpPr>
          <p:spPr>
            <a:xfrm>
              <a:off x="0" y="-47625"/>
              <a:ext cx="58613" cy="644958"/>
            </a:xfrm>
            <a:prstGeom prst="rect">
              <a:avLst/>
            </a:prstGeom>
          </p:spPr>
          <p:txBody>
            <a:bodyPr lIns="56628" tIns="56628" rIns="56628" bIns="56628" rtlCol="0" anchor="ctr"/>
            <a:lstStyle/>
            <a:p>
              <a:pPr algn="ctr">
                <a:lnSpc>
                  <a:spcPts val="3079"/>
                </a:lnSpc>
              </a:pPr>
              <a:endParaRPr/>
            </a:p>
          </p:txBody>
        </p:sp>
      </p:grpSp>
      <p:grpSp>
        <p:nvGrpSpPr>
          <p:cNvPr id="8" name="Group 8"/>
          <p:cNvGrpSpPr/>
          <p:nvPr/>
        </p:nvGrpSpPr>
        <p:grpSpPr>
          <a:xfrm>
            <a:off x="1515899" y="5275309"/>
            <a:ext cx="1442962" cy="1442962"/>
            <a:chOff x="0" y="0"/>
            <a:chExt cx="812800" cy="812800"/>
          </a:xfrm>
        </p:grpSpPr>
        <p:sp>
          <p:nvSpPr>
            <p:cNvPr id="9" name="Freeform 9"/>
            <p:cNvSpPr/>
            <p:nvPr/>
          </p:nvSpPr>
          <p:spPr>
            <a:xfrm>
              <a:off x="0" y="0"/>
              <a:ext cx="812800" cy="812800"/>
            </a:xfrm>
            <a:custGeom>
              <a:avLst/>
              <a:gdLst/>
              <a:ahLst/>
              <a:cxnLst/>
              <a:rect l="l" t="t" r="r" b="b"/>
              <a:pathLst>
                <a:path w="812800" h="812800">
                  <a:moveTo>
                    <a:pt x="134132" y="0"/>
                  </a:moveTo>
                  <a:lnTo>
                    <a:pt x="678668" y="0"/>
                  </a:lnTo>
                  <a:cubicBezTo>
                    <a:pt x="714242" y="0"/>
                    <a:pt x="748359" y="14132"/>
                    <a:pt x="773514" y="39286"/>
                  </a:cubicBezTo>
                  <a:cubicBezTo>
                    <a:pt x="798668" y="64441"/>
                    <a:pt x="812800" y="98558"/>
                    <a:pt x="812800" y="134132"/>
                  </a:cubicBezTo>
                  <a:lnTo>
                    <a:pt x="812800" y="678668"/>
                  </a:lnTo>
                  <a:cubicBezTo>
                    <a:pt x="812800" y="714242"/>
                    <a:pt x="798668" y="748359"/>
                    <a:pt x="773514" y="773514"/>
                  </a:cubicBezTo>
                  <a:cubicBezTo>
                    <a:pt x="748359" y="798668"/>
                    <a:pt x="714242" y="812800"/>
                    <a:pt x="678668" y="812800"/>
                  </a:cubicBezTo>
                  <a:lnTo>
                    <a:pt x="134132" y="812800"/>
                  </a:lnTo>
                  <a:cubicBezTo>
                    <a:pt x="98558" y="812800"/>
                    <a:pt x="64441" y="798668"/>
                    <a:pt x="39286" y="773514"/>
                  </a:cubicBezTo>
                  <a:cubicBezTo>
                    <a:pt x="14132" y="748359"/>
                    <a:pt x="0" y="714242"/>
                    <a:pt x="0" y="678668"/>
                  </a:cubicBezTo>
                  <a:lnTo>
                    <a:pt x="0" y="134132"/>
                  </a:lnTo>
                  <a:cubicBezTo>
                    <a:pt x="0" y="98558"/>
                    <a:pt x="14132" y="64441"/>
                    <a:pt x="39286" y="39286"/>
                  </a:cubicBezTo>
                  <a:cubicBezTo>
                    <a:pt x="64441" y="14132"/>
                    <a:pt x="98558" y="0"/>
                    <a:pt x="134132" y="0"/>
                  </a:cubicBezTo>
                  <a:close/>
                </a:path>
              </a:pathLst>
            </a:custGeom>
            <a:solidFill>
              <a:srgbClr val="408789"/>
            </a:solidFill>
          </p:spPr>
        </p:sp>
        <p:sp>
          <p:nvSpPr>
            <p:cNvPr id="10" name="TextBox 10"/>
            <p:cNvSpPr txBox="1"/>
            <p:nvPr/>
          </p:nvSpPr>
          <p:spPr>
            <a:xfrm>
              <a:off x="0" y="-47625"/>
              <a:ext cx="812800" cy="860425"/>
            </a:xfrm>
            <a:prstGeom prst="rect">
              <a:avLst/>
            </a:prstGeom>
          </p:spPr>
          <p:txBody>
            <a:bodyPr lIns="56628" tIns="56628" rIns="56628" bIns="56628" rtlCol="0" anchor="ctr"/>
            <a:lstStyle/>
            <a:p>
              <a:pPr algn="ctr">
                <a:lnSpc>
                  <a:spcPts val="3079"/>
                </a:lnSpc>
              </a:pPr>
              <a:endParaRPr/>
            </a:p>
          </p:txBody>
        </p:sp>
      </p:grpSp>
      <p:sp>
        <p:nvSpPr>
          <p:cNvPr id="11" name="Freeform 11"/>
          <p:cNvSpPr/>
          <p:nvPr/>
        </p:nvSpPr>
        <p:spPr>
          <a:xfrm>
            <a:off x="1840518" y="5684758"/>
            <a:ext cx="793723" cy="624065"/>
          </a:xfrm>
          <a:custGeom>
            <a:avLst/>
            <a:gdLst/>
            <a:ahLst/>
            <a:cxnLst/>
            <a:rect l="l" t="t" r="r" b="b"/>
            <a:pathLst>
              <a:path w="793723" h="624065">
                <a:moveTo>
                  <a:pt x="0" y="0"/>
                </a:moveTo>
                <a:lnTo>
                  <a:pt x="793723" y="0"/>
                </a:lnTo>
                <a:lnTo>
                  <a:pt x="793723" y="624064"/>
                </a:lnTo>
                <a:lnTo>
                  <a:pt x="0" y="62406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2" name="Freeform 12"/>
          <p:cNvSpPr/>
          <p:nvPr/>
        </p:nvSpPr>
        <p:spPr>
          <a:xfrm>
            <a:off x="16034057" y="-269190"/>
            <a:ext cx="2450485" cy="1131645"/>
          </a:xfrm>
          <a:custGeom>
            <a:avLst/>
            <a:gdLst/>
            <a:ahLst/>
            <a:cxnLst/>
            <a:rect l="l" t="t" r="r" b="b"/>
            <a:pathLst>
              <a:path w="2450485" h="1131645">
                <a:moveTo>
                  <a:pt x="0" y="0"/>
                </a:moveTo>
                <a:lnTo>
                  <a:pt x="2450486" y="0"/>
                </a:lnTo>
                <a:lnTo>
                  <a:pt x="2450486" y="1131645"/>
                </a:lnTo>
                <a:lnTo>
                  <a:pt x="0" y="1131645"/>
                </a:lnTo>
                <a:lnTo>
                  <a:pt x="0" y="0"/>
                </a:lnTo>
                <a:close/>
              </a:path>
            </a:pathLst>
          </a:custGeom>
          <a:blipFill>
            <a:blip r:embed="rId4">
              <a:extLst>
                <a:ext uri="{96DAC541-7B7A-43D3-8B79-37D633B846F1}">
                  <asvg:svgBlip xmlns:asvg="http://schemas.microsoft.com/office/drawing/2016/SVG/main" r:embed="rId5"/>
                </a:ext>
              </a:extLst>
            </a:blip>
            <a:stretch>
              <a:fillRect r="-59838" b="-615486"/>
            </a:stretch>
          </a:blipFill>
        </p:spPr>
      </p:sp>
      <p:sp>
        <p:nvSpPr>
          <p:cNvPr id="13" name="Freeform 13"/>
          <p:cNvSpPr/>
          <p:nvPr/>
        </p:nvSpPr>
        <p:spPr>
          <a:xfrm>
            <a:off x="-1421785" y="462877"/>
            <a:ext cx="2450485" cy="1131645"/>
          </a:xfrm>
          <a:custGeom>
            <a:avLst/>
            <a:gdLst/>
            <a:ahLst/>
            <a:cxnLst/>
            <a:rect l="l" t="t" r="r" b="b"/>
            <a:pathLst>
              <a:path w="2450485" h="1131645">
                <a:moveTo>
                  <a:pt x="0" y="0"/>
                </a:moveTo>
                <a:lnTo>
                  <a:pt x="2450485" y="0"/>
                </a:lnTo>
                <a:lnTo>
                  <a:pt x="2450485" y="1131646"/>
                </a:lnTo>
                <a:lnTo>
                  <a:pt x="0" y="1131646"/>
                </a:lnTo>
                <a:lnTo>
                  <a:pt x="0" y="0"/>
                </a:lnTo>
                <a:close/>
              </a:path>
            </a:pathLst>
          </a:custGeom>
          <a:blipFill>
            <a:blip r:embed="rId4">
              <a:extLst>
                <a:ext uri="{96DAC541-7B7A-43D3-8B79-37D633B846F1}">
                  <asvg:svgBlip xmlns:asvg="http://schemas.microsoft.com/office/drawing/2016/SVG/main" r:embed="rId5"/>
                </a:ext>
              </a:extLst>
            </a:blip>
            <a:stretch>
              <a:fillRect r="-59838" b="-615486"/>
            </a:stretch>
          </a:blipFill>
        </p:spPr>
      </p:sp>
      <p:sp>
        <p:nvSpPr>
          <p:cNvPr id="14" name="AutoShape 14"/>
          <p:cNvSpPr/>
          <p:nvPr/>
        </p:nvSpPr>
        <p:spPr>
          <a:xfrm>
            <a:off x="1515899" y="9285348"/>
            <a:ext cx="15256203" cy="0"/>
          </a:xfrm>
          <a:prstGeom prst="line">
            <a:avLst/>
          </a:prstGeom>
          <a:ln w="9525" cap="flat">
            <a:solidFill>
              <a:srgbClr val="3BB77E"/>
            </a:solidFill>
            <a:prstDash val="solid"/>
            <a:headEnd type="none" w="sm" len="sm"/>
            <a:tailEnd type="none" w="sm" len="sm"/>
          </a:ln>
        </p:spPr>
      </p:sp>
      <p:grpSp>
        <p:nvGrpSpPr>
          <p:cNvPr id="15" name="Group 15"/>
          <p:cNvGrpSpPr/>
          <p:nvPr/>
        </p:nvGrpSpPr>
        <p:grpSpPr>
          <a:xfrm>
            <a:off x="3213593" y="2368075"/>
            <a:ext cx="5383449" cy="2430984"/>
            <a:chOff x="0" y="0"/>
            <a:chExt cx="1322803" cy="597333"/>
          </a:xfrm>
        </p:grpSpPr>
        <p:sp>
          <p:nvSpPr>
            <p:cNvPr id="16" name="Freeform 16"/>
            <p:cNvSpPr/>
            <p:nvPr/>
          </p:nvSpPr>
          <p:spPr>
            <a:xfrm>
              <a:off x="0" y="0"/>
              <a:ext cx="1322803" cy="597333"/>
            </a:xfrm>
            <a:custGeom>
              <a:avLst/>
              <a:gdLst/>
              <a:ahLst/>
              <a:cxnLst/>
              <a:rect l="l" t="t" r="r" b="b"/>
              <a:pathLst>
                <a:path w="1322803" h="597333">
                  <a:moveTo>
                    <a:pt x="47457" y="0"/>
                  </a:moveTo>
                  <a:lnTo>
                    <a:pt x="1275346" y="0"/>
                  </a:lnTo>
                  <a:cubicBezTo>
                    <a:pt x="1301556" y="0"/>
                    <a:pt x="1322803" y="21247"/>
                    <a:pt x="1322803" y="47457"/>
                  </a:cubicBezTo>
                  <a:lnTo>
                    <a:pt x="1322803" y="549876"/>
                  </a:lnTo>
                  <a:cubicBezTo>
                    <a:pt x="1322803" y="576086"/>
                    <a:pt x="1301556" y="597333"/>
                    <a:pt x="1275346" y="597333"/>
                  </a:cubicBezTo>
                  <a:lnTo>
                    <a:pt x="47457" y="597333"/>
                  </a:lnTo>
                  <a:cubicBezTo>
                    <a:pt x="21247" y="597333"/>
                    <a:pt x="0" y="576086"/>
                    <a:pt x="0" y="549876"/>
                  </a:cubicBezTo>
                  <a:lnTo>
                    <a:pt x="0" y="47457"/>
                  </a:lnTo>
                  <a:cubicBezTo>
                    <a:pt x="0" y="21247"/>
                    <a:pt x="21247" y="0"/>
                    <a:pt x="47457" y="0"/>
                  </a:cubicBezTo>
                  <a:close/>
                </a:path>
              </a:pathLst>
            </a:custGeom>
            <a:solidFill>
              <a:srgbClr val="FFFFFF"/>
            </a:solidFill>
          </p:spPr>
        </p:sp>
        <p:sp>
          <p:nvSpPr>
            <p:cNvPr id="17" name="TextBox 17"/>
            <p:cNvSpPr txBox="1"/>
            <p:nvPr/>
          </p:nvSpPr>
          <p:spPr>
            <a:xfrm>
              <a:off x="0" y="-47625"/>
              <a:ext cx="1322803" cy="644958"/>
            </a:xfrm>
            <a:prstGeom prst="rect">
              <a:avLst/>
            </a:prstGeom>
          </p:spPr>
          <p:txBody>
            <a:bodyPr lIns="56628" tIns="56628" rIns="56628" bIns="56628" rtlCol="0" anchor="ctr"/>
            <a:lstStyle/>
            <a:p>
              <a:pPr algn="ctr">
                <a:lnSpc>
                  <a:spcPts val="3079"/>
                </a:lnSpc>
              </a:pPr>
              <a:endParaRPr/>
            </a:p>
          </p:txBody>
        </p:sp>
      </p:grpSp>
      <p:grpSp>
        <p:nvGrpSpPr>
          <p:cNvPr id="18" name="Group 18"/>
          <p:cNvGrpSpPr/>
          <p:nvPr/>
        </p:nvGrpSpPr>
        <p:grpSpPr>
          <a:xfrm>
            <a:off x="3213593" y="2368075"/>
            <a:ext cx="238540" cy="2430984"/>
            <a:chOff x="0" y="0"/>
            <a:chExt cx="58613" cy="597333"/>
          </a:xfrm>
        </p:grpSpPr>
        <p:sp>
          <p:nvSpPr>
            <p:cNvPr id="19" name="Freeform 19"/>
            <p:cNvSpPr/>
            <p:nvPr/>
          </p:nvSpPr>
          <p:spPr>
            <a:xfrm>
              <a:off x="0" y="0"/>
              <a:ext cx="58613" cy="597333"/>
            </a:xfrm>
            <a:custGeom>
              <a:avLst/>
              <a:gdLst/>
              <a:ahLst/>
              <a:cxnLst/>
              <a:rect l="l" t="t" r="r" b="b"/>
              <a:pathLst>
                <a:path w="58613" h="597333">
                  <a:moveTo>
                    <a:pt x="29307" y="0"/>
                  </a:moveTo>
                  <a:lnTo>
                    <a:pt x="29307" y="0"/>
                  </a:lnTo>
                  <a:cubicBezTo>
                    <a:pt x="37079" y="0"/>
                    <a:pt x="44533" y="3088"/>
                    <a:pt x="50029" y="8584"/>
                  </a:cubicBezTo>
                  <a:cubicBezTo>
                    <a:pt x="55526" y="14080"/>
                    <a:pt x="58613" y="21534"/>
                    <a:pt x="58613" y="29307"/>
                  </a:cubicBezTo>
                  <a:lnTo>
                    <a:pt x="58613" y="568027"/>
                  </a:lnTo>
                  <a:cubicBezTo>
                    <a:pt x="58613" y="575799"/>
                    <a:pt x="55526" y="583254"/>
                    <a:pt x="50029" y="588750"/>
                  </a:cubicBezTo>
                  <a:cubicBezTo>
                    <a:pt x="44533" y="594246"/>
                    <a:pt x="37079" y="597333"/>
                    <a:pt x="29307" y="597333"/>
                  </a:cubicBezTo>
                  <a:lnTo>
                    <a:pt x="29307" y="597333"/>
                  </a:lnTo>
                  <a:cubicBezTo>
                    <a:pt x="21534" y="597333"/>
                    <a:pt x="14080" y="594246"/>
                    <a:pt x="8584" y="588750"/>
                  </a:cubicBezTo>
                  <a:cubicBezTo>
                    <a:pt x="3088" y="583254"/>
                    <a:pt x="0" y="575799"/>
                    <a:pt x="0" y="568027"/>
                  </a:cubicBezTo>
                  <a:lnTo>
                    <a:pt x="0" y="29307"/>
                  </a:lnTo>
                  <a:cubicBezTo>
                    <a:pt x="0" y="21534"/>
                    <a:pt x="3088" y="14080"/>
                    <a:pt x="8584" y="8584"/>
                  </a:cubicBezTo>
                  <a:cubicBezTo>
                    <a:pt x="14080" y="3088"/>
                    <a:pt x="21534" y="0"/>
                    <a:pt x="29307" y="0"/>
                  </a:cubicBezTo>
                  <a:close/>
                </a:path>
              </a:pathLst>
            </a:custGeom>
            <a:solidFill>
              <a:srgbClr val="3BB77E"/>
            </a:solidFill>
          </p:spPr>
        </p:sp>
        <p:sp>
          <p:nvSpPr>
            <p:cNvPr id="20" name="TextBox 20"/>
            <p:cNvSpPr txBox="1"/>
            <p:nvPr/>
          </p:nvSpPr>
          <p:spPr>
            <a:xfrm>
              <a:off x="0" y="-47625"/>
              <a:ext cx="58613" cy="644958"/>
            </a:xfrm>
            <a:prstGeom prst="rect">
              <a:avLst/>
            </a:prstGeom>
          </p:spPr>
          <p:txBody>
            <a:bodyPr lIns="56628" tIns="56628" rIns="56628" bIns="56628" rtlCol="0" anchor="ctr"/>
            <a:lstStyle/>
            <a:p>
              <a:pPr algn="ctr">
                <a:lnSpc>
                  <a:spcPts val="3079"/>
                </a:lnSpc>
              </a:pPr>
              <a:endParaRPr/>
            </a:p>
          </p:txBody>
        </p:sp>
      </p:grpSp>
      <p:grpSp>
        <p:nvGrpSpPr>
          <p:cNvPr id="21" name="Group 21"/>
          <p:cNvGrpSpPr/>
          <p:nvPr/>
        </p:nvGrpSpPr>
        <p:grpSpPr>
          <a:xfrm>
            <a:off x="1515899" y="2368075"/>
            <a:ext cx="1442962" cy="1442962"/>
            <a:chOff x="0" y="0"/>
            <a:chExt cx="812800" cy="812800"/>
          </a:xfrm>
        </p:grpSpPr>
        <p:sp>
          <p:nvSpPr>
            <p:cNvPr id="22" name="Freeform 22"/>
            <p:cNvSpPr/>
            <p:nvPr/>
          </p:nvSpPr>
          <p:spPr>
            <a:xfrm>
              <a:off x="0" y="0"/>
              <a:ext cx="812800" cy="812800"/>
            </a:xfrm>
            <a:custGeom>
              <a:avLst/>
              <a:gdLst/>
              <a:ahLst/>
              <a:cxnLst/>
              <a:rect l="l" t="t" r="r" b="b"/>
              <a:pathLst>
                <a:path w="812800" h="812800">
                  <a:moveTo>
                    <a:pt x="134132" y="0"/>
                  </a:moveTo>
                  <a:lnTo>
                    <a:pt x="678668" y="0"/>
                  </a:lnTo>
                  <a:cubicBezTo>
                    <a:pt x="714242" y="0"/>
                    <a:pt x="748359" y="14132"/>
                    <a:pt x="773514" y="39286"/>
                  </a:cubicBezTo>
                  <a:cubicBezTo>
                    <a:pt x="798668" y="64441"/>
                    <a:pt x="812800" y="98558"/>
                    <a:pt x="812800" y="134132"/>
                  </a:cubicBezTo>
                  <a:lnTo>
                    <a:pt x="812800" y="678668"/>
                  </a:lnTo>
                  <a:cubicBezTo>
                    <a:pt x="812800" y="714242"/>
                    <a:pt x="798668" y="748359"/>
                    <a:pt x="773514" y="773514"/>
                  </a:cubicBezTo>
                  <a:cubicBezTo>
                    <a:pt x="748359" y="798668"/>
                    <a:pt x="714242" y="812800"/>
                    <a:pt x="678668" y="812800"/>
                  </a:cubicBezTo>
                  <a:lnTo>
                    <a:pt x="134132" y="812800"/>
                  </a:lnTo>
                  <a:cubicBezTo>
                    <a:pt x="98558" y="812800"/>
                    <a:pt x="64441" y="798668"/>
                    <a:pt x="39286" y="773514"/>
                  </a:cubicBezTo>
                  <a:cubicBezTo>
                    <a:pt x="14132" y="748359"/>
                    <a:pt x="0" y="714242"/>
                    <a:pt x="0" y="678668"/>
                  </a:cubicBezTo>
                  <a:lnTo>
                    <a:pt x="0" y="134132"/>
                  </a:lnTo>
                  <a:cubicBezTo>
                    <a:pt x="0" y="98558"/>
                    <a:pt x="14132" y="64441"/>
                    <a:pt x="39286" y="39286"/>
                  </a:cubicBezTo>
                  <a:cubicBezTo>
                    <a:pt x="64441" y="14132"/>
                    <a:pt x="98558" y="0"/>
                    <a:pt x="134132" y="0"/>
                  </a:cubicBezTo>
                  <a:close/>
                </a:path>
              </a:pathLst>
            </a:custGeom>
            <a:solidFill>
              <a:srgbClr val="3BB77E"/>
            </a:solidFill>
          </p:spPr>
        </p:sp>
        <p:sp>
          <p:nvSpPr>
            <p:cNvPr id="23" name="TextBox 23"/>
            <p:cNvSpPr txBox="1"/>
            <p:nvPr/>
          </p:nvSpPr>
          <p:spPr>
            <a:xfrm>
              <a:off x="0" y="-47625"/>
              <a:ext cx="812800" cy="860425"/>
            </a:xfrm>
            <a:prstGeom prst="rect">
              <a:avLst/>
            </a:prstGeom>
          </p:spPr>
          <p:txBody>
            <a:bodyPr lIns="56628" tIns="56628" rIns="56628" bIns="56628" rtlCol="0" anchor="ctr"/>
            <a:lstStyle/>
            <a:p>
              <a:pPr algn="ctr">
                <a:lnSpc>
                  <a:spcPts val="3079"/>
                </a:lnSpc>
              </a:pPr>
              <a:endParaRPr/>
            </a:p>
          </p:txBody>
        </p:sp>
      </p:grpSp>
      <p:sp>
        <p:nvSpPr>
          <p:cNvPr id="24" name="Freeform 24"/>
          <p:cNvSpPr/>
          <p:nvPr/>
        </p:nvSpPr>
        <p:spPr>
          <a:xfrm>
            <a:off x="1879251" y="2731427"/>
            <a:ext cx="716258" cy="716258"/>
          </a:xfrm>
          <a:custGeom>
            <a:avLst/>
            <a:gdLst/>
            <a:ahLst/>
            <a:cxnLst/>
            <a:rect l="l" t="t" r="r" b="b"/>
            <a:pathLst>
              <a:path w="716258" h="716258">
                <a:moveTo>
                  <a:pt x="0" y="0"/>
                </a:moveTo>
                <a:lnTo>
                  <a:pt x="716257" y="0"/>
                </a:lnTo>
                <a:lnTo>
                  <a:pt x="716257" y="716258"/>
                </a:lnTo>
                <a:lnTo>
                  <a:pt x="0" y="71625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27" name="Group 27"/>
          <p:cNvGrpSpPr/>
          <p:nvPr/>
        </p:nvGrpSpPr>
        <p:grpSpPr>
          <a:xfrm>
            <a:off x="9679928" y="3469267"/>
            <a:ext cx="7092175" cy="2430984"/>
            <a:chOff x="0" y="0"/>
            <a:chExt cx="9456232" cy="3241312"/>
          </a:xfrm>
        </p:grpSpPr>
        <p:grpSp>
          <p:nvGrpSpPr>
            <p:cNvPr id="28" name="Group 28"/>
            <p:cNvGrpSpPr/>
            <p:nvPr/>
          </p:nvGrpSpPr>
          <p:grpSpPr>
            <a:xfrm>
              <a:off x="2263592" y="0"/>
              <a:ext cx="7192640" cy="3241312"/>
              <a:chOff x="0" y="0"/>
              <a:chExt cx="1325514" cy="597333"/>
            </a:xfrm>
          </p:grpSpPr>
          <p:sp>
            <p:nvSpPr>
              <p:cNvPr id="29" name="Freeform 29"/>
              <p:cNvSpPr/>
              <p:nvPr/>
            </p:nvSpPr>
            <p:spPr>
              <a:xfrm>
                <a:off x="0" y="0"/>
                <a:ext cx="1325514" cy="597333"/>
              </a:xfrm>
              <a:custGeom>
                <a:avLst/>
                <a:gdLst/>
                <a:ahLst/>
                <a:cxnLst/>
                <a:rect l="l" t="t" r="r" b="b"/>
                <a:pathLst>
                  <a:path w="1325514" h="597333">
                    <a:moveTo>
                      <a:pt x="47360" y="0"/>
                    </a:moveTo>
                    <a:lnTo>
                      <a:pt x="1278154" y="0"/>
                    </a:lnTo>
                    <a:cubicBezTo>
                      <a:pt x="1304310" y="0"/>
                      <a:pt x="1325514" y="21204"/>
                      <a:pt x="1325514" y="47360"/>
                    </a:cubicBezTo>
                    <a:lnTo>
                      <a:pt x="1325514" y="549973"/>
                    </a:lnTo>
                    <a:cubicBezTo>
                      <a:pt x="1325514" y="576130"/>
                      <a:pt x="1304310" y="597333"/>
                      <a:pt x="1278154" y="597333"/>
                    </a:cubicBezTo>
                    <a:lnTo>
                      <a:pt x="47360" y="597333"/>
                    </a:lnTo>
                    <a:cubicBezTo>
                      <a:pt x="21204" y="597333"/>
                      <a:pt x="0" y="576130"/>
                      <a:pt x="0" y="549973"/>
                    </a:cubicBezTo>
                    <a:lnTo>
                      <a:pt x="0" y="47360"/>
                    </a:lnTo>
                    <a:cubicBezTo>
                      <a:pt x="0" y="21204"/>
                      <a:pt x="21204" y="0"/>
                      <a:pt x="47360" y="0"/>
                    </a:cubicBezTo>
                    <a:close/>
                  </a:path>
                </a:pathLst>
              </a:custGeom>
              <a:solidFill>
                <a:srgbClr val="FFFFFF"/>
              </a:solidFill>
            </p:spPr>
          </p:sp>
          <p:sp>
            <p:nvSpPr>
              <p:cNvPr id="30" name="TextBox 30"/>
              <p:cNvSpPr txBox="1"/>
              <p:nvPr/>
            </p:nvSpPr>
            <p:spPr>
              <a:xfrm>
                <a:off x="0" y="-47625"/>
                <a:ext cx="1325514" cy="644958"/>
              </a:xfrm>
              <a:prstGeom prst="rect">
                <a:avLst/>
              </a:prstGeom>
            </p:spPr>
            <p:txBody>
              <a:bodyPr lIns="56628" tIns="56628" rIns="56628" bIns="56628" rtlCol="0" anchor="ctr"/>
              <a:lstStyle/>
              <a:p>
                <a:pPr algn="ctr">
                  <a:lnSpc>
                    <a:spcPts val="3079"/>
                  </a:lnSpc>
                </a:pPr>
                <a:endParaRPr/>
              </a:p>
            </p:txBody>
          </p:sp>
        </p:grpSp>
        <p:grpSp>
          <p:nvGrpSpPr>
            <p:cNvPr id="31" name="Group 31"/>
            <p:cNvGrpSpPr/>
            <p:nvPr/>
          </p:nvGrpSpPr>
          <p:grpSpPr>
            <a:xfrm>
              <a:off x="2263592" y="0"/>
              <a:ext cx="318053" cy="3241312"/>
              <a:chOff x="0" y="0"/>
              <a:chExt cx="58613" cy="597333"/>
            </a:xfrm>
          </p:grpSpPr>
          <p:sp>
            <p:nvSpPr>
              <p:cNvPr id="32" name="Freeform 32"/>
              <p:cNvSpPr/>
              <p:nvPr/>
            </p:nvSpPr>
            <p:spPr>
              <a:xfrm>
                <a:off x="0" y="0"/>
                <a:ext cx="58613" cy="597333"/>
              </a:xfrm>
              <a:custGeom>
                <a:avLst/>
                <a:gdLst/>
                <a:ahLst/>
                <a:cxnLst/>
                <a:rect l="l" t="t" r="r" b="b"/>
                <a:pathLst>
                  <a:path w="58613" h="597333">
                    <a:moveTo>
                      <a:pt x="29307" y="0"/>
                    </a:moveTo>
                    <a:lnTo>
                      <a:pt x="29307" y="0"/>
                    </a:lnTo>
                    <a:cubicBezTo>
                      <a:pt x="37079" y="0"/>
                      <a:pt x="44533" y="3088"/>
                      <a:pt x="50029" y="8584"/>
                    </a:cubicBezTo>
                    <a:cubicBezTo>
                      <a:pt x="55526" y="14080"/>
                      <a:pt x="58613" y="21534"/>
                      <a:pt x="58613" y="29307"/>
                    </a:cubicBezTo>
                    <a:lnTo>
                      <a:pt x="58613" y="568027"/>
                    </a:lnTo>
                    <a:cubicBezTo>
                      <a:pt x="58613" y="575799"/>
                      <a:pt x="55526" y="583254"/>
                      <a:pt x="50029" y="588750"/>
                    </a:cubicBezTo>
                    <a:cubicBezTo>
                      <a:pt x="44533" y="594246"/>
                      <a:pt x="37079" y="597333"/>
                      <a:pt x="29307" y="597333"/>
                    </a:cubicBezTo>
                    <a:lnTo>
                      <a:pt x="29307" y="597333"/>
                    </a:lnTo>
                    <a:cubicBezTo>
                      <a:pt x="21534" y="597333"/>
                      <a:pt x="14080" y="594246"/>
                      <a:pt x="8584" y="588750"/>
                    </a:cubicBezTo>
                    <a:cubicBezTo>
                      <a:pt x="3088" y="583254"/>
                      <a:pt x="0" y="575799"/>
                      <a:pt x="0" y="568027"/>
                    </a:cubicBezTo>
                    <a:lnTo>
                      <a:pt x="0" y="29307"/>
                    </a:lnTo>
                    <a:cubicBezTo>
                      <a:pt x="0" y="21534"/>
                      <a:pt x="3088" y="14080"/>
                      <a:pt x="8584" y="8584"/>
                    </a:cubicBezTo>
                    <a:cubicBezTo>
                      <a:pt x="14080" y="3088"/>
                      <a:pt x="21534" y="0"/>
                      <a:pt x="29307" y="0"/>
                    </a:cubicBezTo>
                    <a:close/>
                  </a:path>
                </a:pathLst>
              </a:custGeom>
              <a:solidFill>
                <a:srgbClr val="3BB77E"/>
              </a:solidFill>
            </p:spPr>
          </p:sp>
          <p:sp>
            <p:nvSpPr>
              <p:cNvPr id="33" name="TextBox 33"/>
              <p:cNvSpPr txBox="1"/>
              <p:nvPr/>
            </p:nvSpPr>
            <p:spPr>
              <a:xfrm>
                <a:off x="0" y="-47625"/>
                <a:ext cx="58613" cy="644958"/>
              </a:xfrm>
              <a:prstGeom prst="rect">
                <a:avLst/>
              </a:prstGeom>
            </p:spPr>
            <p:txBody>
              <a:bodyPr lIns="56628" tIns="56628" rIns="56628" bIns="56628" rtlCol="0" anchor="ctr"/>
              <a:lstStyle/>
              <a:p>
                <a:pPr algn="ctr">
                  <a:lnSpc>
                    <a:spcPts val="3079"/>
                  </a:lnSpc>
                </a:pPr>
                <a:endParaRPr/>
              </a:p>
            </p:txBody>
          </p:sp>
        </p:grpSp>
        <p:grpSp>
          <p:nvGrpSpPr>
            <p:cNvPr id="34" name="Group 34"/>
            <p:cNvGrpSpPr/>
            <p:nvPr/>
          </p:nvGrpSpPr>
          <p:grpSpPr>
            <a:xfrm>
              <a:off x="0" y="0"/>
              <a:ext cx="1923950" cy="1923950"/>
              <a:chOff x="0" y="0"/>
              <a:chExt cx="812800" cy="812800"/>
            </a:xfrm>
          </p:grpSpPr>
          <p:sp>
            <p:nvSpPr>
              <p:cNvPr id="35" name="Freeform 35"/>
              <p:cNvSpPr/>
              <p:nvPr/>
            </p:nvSpPr>
            <p:spPr>
              <a:xfrm>
                <a:off x="0" y="0"/>
                <a:ext cx="812800" cy="812800"/>
              </a:xfrm>
              <a:custGeom>
                <a:avLst/>
                <a:gdLst/>
                <a:ahLst/>
                <a:cxnLst/>
                <a:rect l="l" t="t" r="r" b="b"/>
                <a:pathLst>
                  <a:path w="812800" h="812800">
                    <a:moveTo>
                      <a:pt x="134132" y="0"/>
                    </a:moveTo>
                    <a:lnTo>
                      <a:pt x="678668" y="0"/>
                    </a:lnTo>
                    <a:cubicBezTo>
                      <a:pt x="714242" y="0"/>
                      <a:pt x="748359" y="14132"/>
                      <a:pt x="773514" y="39286"/>
                    </a:cubicBezTo>
                    <a:cubicBezTo>
                      <a:pt x="798668" y="64441"/>
                      <a:pt x="812800" y="98558"/>
                      <a:pt x="812800" y="134132"/>
                    </a:cubicBezTo>
                    <a:lnTo>
                      <a:pt x="812800" y="678668"/>
                    </a:lnTo>
                    <a:cubicBezTo>
                      <a:pt x="812800" y="714242"/>
                      <a:pt x="798668" y="748359"/>
                      <a:pt x="773514" y="773514"/>
                    </a:cubicBezTo>
                    <a:cubicBezTo>
                      <a:pt x="748359" y="798668"/>
                      <a:pt x="714242" y="812800"/>
                      <a:pt x="678668" y="812800"/>
                    </a:cubicBezTo>
                    <a:lnTo>
                      <a:pt x="134132" y="812800"/>
                    </a:lnTo>
                    <a:cubicBezTo>
                      <a:pt x="98558" y="812800"/>
                      <a:pt x="64441" y="798668"/>
                      <a:pt x="39286" y="773514"/>
                    </a:cubicBezTo>
                    <a:cubicBezTo>
                      <a:pt x="14132" y="748359"/>
                      <a:pt x="0" y="714242"/>
                      <a:pt x="0" y="678668"/>
                    </a:cubicBezTo>
                    <a:lnTo>
                      <a:pt x="0" y="134132"/>
                    </a:lnTo>
                    <a:cubicBezTo>
                      <a:pt x="0" y="98558"/>
                      <a:pt x="14132" y="64441"/>
                      <a:pt x="39286" y="39286"/>
                    </a:cubicBezTo>
                    <a:cubicBezTo>
                      <a:pt x="64441" y="14132"/>
                      <a:pt x="98558" y="0"/>
                      <a:pt x="134132" y="0"/>
                    </a:cubicBezTo>
                    <a:close/>
                  </a:path>
                </a:pathLst>
              </a:custGeom>
              <a:solidFill>
                <a:srgbClr val="3BB77E"/>
              </a:solidFill>
            </p:spPr>
          </p:sp>
          <p:sp>
            <p:nvSpPr>
              <p:cNvPr id="36" name="TextBox 36"/>
              <p:cNvSpPr txBox="1"/>
              <p:nvPr/>
            </p:nvSpPr>
            <p:spPr>
              <a:xfrm>
                <a:off x="0" y="-47625"/>
                <a:ext cx="812800" cy="860425"/>
              </a:xfrm>
              <a:prstGeom prst="rect">
                <a:avLst/>
              </a:prstGeom>
            </p:spPr>
            <p:txBody>
              <a:bodyPr lIns="56628" tIns="56628" rIns="56628" bIns="56628" rtlCol="0" anchor="ctr"/>
              <a:lstStyle/>
              <a:p>
                <a:pPr algn="ctr">
                  <a:lnSpc>
                    <a:spcPts val="3079"/>
                  </a:lnSpc>
                </a:pPr>
                <a:endParaRPr/>
              </a:p>
            </p:txBody>
          </p:sp>
        </p:grpSp>
        <p:sp>
          <p:nvSpPr>
            <p:cNvPr id="37" name="Freeform 37"/>
            <p:cNvSpPr/>
            <p:nvPr/>
          </p:nvSpPr>
          <p:spPr>
            <a:xfrm>
              <a:off x="551950" y="566813"/>
              <a:ext cx="820050" cy="790323"/>
            </a:xfrm>
            <a:custGeom>
              <a:avLst/>
              <a:gdLst/>
              <a:ahLst/>
              <a:cxnLst/>
              <a:rect l="l" t="t" r="r" b="b"/>
              <a:pathLst>
                <a:path w="820050" h="790323">
                  <a:moveTo>
                    <a:pt x="0" y="0"/>
                  </a:moveTo>
                  <a:lnTo>
                    <a:pt x="820050" y="0"/>
                  </a:lnTo>
                  <a:lnTo>
                    <a:pt x="820050" y="790324"/>
                  </a:lnTo>
                  <a:lnTo>
                    <a:pt x="0" y="79032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grpSp>
      <p:grpSp>
        <p:nvGrpSpPr>
          <p:cNvPr id="39" name="Group 39"/>
          <p:cNvGrpSpPr/>
          <p:nvPr/>
        </p:nvGrpSpPr>
        <p:grpSpPr>
          <a:xfrm>
            <a:off x="9692640" y="6377165"/>
            <a:ext cx="7079461" cy="2430984"/>
            <a:chOff x="0" y="0"/>
            <a:chExt cx="9439282" cy="3241312"/>
          </a:xfrm>
        </p:grpSpPr>
        <p:grpSp>
          <p:nvGrpSpPr>
            <p:cNvPr id="40" name="Group 40"/>
            <p:cNvGrpSpPr/>
            <p:nvPr/>
          </p:nvGrpSpPr>
          <p:grpSpPr>
            <a:xfrm>
              <a:off x="2263592" y="0"/>
              <a:ext cx="7175690" cy="3241312"/>
              <a:chOff x="0" y="0"/>
              <a:chExt cx="1322390" cy="597333"/>
            </a:xfrm>
          </p:grpSpPr>
          <p:sp>
            <p:nvSpPr>
              <p:cNvPr id="41" name="Freeform 41"/>
              <p:cNvSpPr/>
              <p:nvPr/>
            </p:nvSpPr>
            <p:spPr>
              <a:xfrm>
                <a:off x="0" y="0"/>
                <a:ext cx="1322390" cy="597333"/>
              </a:xfrm>
              <a:custGeom>
                <a:avLst/>
                <a:gdLst/>
                <a:ahLst/>
                <a:cxnLst/>
                <a:rect l="l" t="t" r="r" b="b"/>
                <a:pathLst>
                  <a:path w="1322390" h="597333">
                    <a:moveTo>
                      <a:pt x="47472" y="0"/>
                    </a:moveTo>
                    <a:lnTo>
                      <a:pt x="1274918" y="0"/>
                    </a:lnTo>
                    <a:cubicBezTo>
                      <a:pt x="1287508" y="0"/>
                      <a:pt x="1299583" y="5002"/>
                      <a:pt x="1308486" y="13904"/>
                    </a:cubicBezTo>
                    <a:cubicBezTo>
                      <a:pt x="1317389" y="22807"/>
                      <a:pt x="1322390" y="34882"/>
                      <a:pt x="1322390" y="47472"/>
                    </a:cubicBezTo>
                    <a:lnTo>
                      <a:pt x="1322390" y="549861"/>
                    </a:lnTo>
                    <a:cubicBezTo>
                      <a:pt x="1322390" y="562452"/>
                      <a:pt x="1317389" y="574526"/>
                      <a:pt x="1308486" y="583429"/>
                    </a:cubicBezTo>
                    <a:cubicBezTo>
                      <a:pt x="1299583" y="592332"/>
                      <a:pt x="1287508" y="597333"/>
                      <a:pt x="1274918" y="597333"/>
                    </a:cubicBezTo>
                    <a:lnTo>
                      <a:pt x="47472" y="597333"/>
                    </a:lnTo>
                    <a:cubicBezTo>
                      <a:pt x="34882" y="597333"/>
                      <a:pt x="22807" y="592332"/>
                      <a:pt x="13904" y="583429"/>
                    </a:cubicBezTo>
                    <a:cubicBezTo>
                      <a:pt x="5002" y="574526"/>
                      <a:pt x="0" y="562452"/>
                      <a:pt x="0" y="549861"/>
                    </a:cubicBezTo>
                    <a:lnTo>
                      <a:pt x="0" y="47472"/>
                    </a:lnTo>
                    <a:cubicBezTo>
                      <a:pt x="0" y="34882"/>
                      <a:pt x="5002" y="22807"/>
                      <a:pt x="13904" y="13904"/>
                    </a:cubicBezTo>
                    <a:cubicBezTo>
                      <a:pt x="22807" y="5002"/>
                      <a:pt x="34882" y="0"/>
                      <a:pt x="47472" y="0"/>
                    </a:cubicBezTo>
                    <a:close/>
                  </a:path>
                </a:pathLst>
              </a:custGeom>
              <a:solidFill>
                <a:srgbClr val="FFFFFF"/>
              </a:solidFill>
            </p:spPr>
          </p:sp>
          <p:sp>
            <p:nvSpPr>
              <p:cNvPr id="42" name="TextBox 42"/>
              <p:cNvSpPr txBox="1"/>
              <p:nvPr/>
            </p:nvSpPr>
            <p:spPr>
              <a:xfrm>
                <a:off x="0" y="-38100"/>
                <a:ext cx="1322390" cy="635433"/>
              </a:xfrm>
              <a:prstGeom prst="rect">
                <a:avLst/>
              </a:prstGeom>
            </p:spPr>
            <p:txBody>
              <a:bodyPr lIns="56628" tIns="56628" rIns="56628" bIns="56628" rtlCol="0" anchor="ctr"/>
              <a:lstStyle/>
              <a:p>
                <a:pPr algn="ctr">
                  <a:lnSpc>
                    <a:spcPts val="3080"/>
                  </a:lnSpc>
                </a:pPr>
                <a:endParaRPr/>
              </a:p>
            </p:txBody>
          </p:sp>
        </p:grpSp>
        <p:grpSp>
          <p:nvGrpSpPr>
            <p:cNvPr id="43" name="Group 43"/>
            <p:cNvGrpSpPr/>
            <p:nvPr/>
          </p:nvGrpSpPr>
          <p:grpSpPr>
            <a:xfrm>
              <a:off x="2263592" y="0"/>
              <a:ext cx="318053" cy="3241312"/>
              <a:chOff x="0" y="0"/>
              <a:chExt cx="58613" cy="597333"/>
            </a:xfrm>
          </p:grpSpPr>
          <p:sp>
            <p:nvSpPr>
              <p:cNvPr id="44" name="Freeform 44"/>
              <p:cNvSpPr/>
              <p:nvPr/>
            </p:nvSpPr>
            <p:spPr>
              <a:xfrm>
                <a:off x="0" y="0"/>
                <a:ext cx="58613" cy="597333"/>
              </a:xfrm>
              <a:custGeom>
                <a:avLst/>
                <a:gdLst/>
                <a:ahLst/>
                <a:cxnLst/>
                <a:rect l="l" t="t" r="r" b="b"/>
                <a:pathLst>
                  <a:path w="58613" h="597333">
                    <a:moveTo>
                      <a:pt x="29307" y="0"/>
                    </a:moveTo>
                    <a:lnTo>
                      <a:pt x="29307" y="0"/>
                    </a:lnTo>
                    <a:cubicBezTo>
                      <a:pt x="37079" y="0"/>
                      <a:pt x="44533" y="3088"/>
                      <a:pt x="50029" y="8584"/>
                    </a:cubicBezTo>
                    <a:cubicBezTo>
                      <a:pt x="55526" y="14080"/>
                      <a:pt x="58613" y="21534"/>
                      <a:pt x="58613" y="29307"/>
                    </a:cubicBezTo>
                    <a:lnTo>
                      <a:pt x="58613" y="568027"/>
                    </a:lnTo>
                    <a:cubicBezTo>
                      <a:pt x="58613" y="575799"/>
                      <a:pt x="55526" y="583254"/>
                      <a:pt x="50029" y="588750"/>
                    </a:cubicBezTo>
                    <a:cubicBezTo>
                      <a:pt x="44533" y="594246"/>
                      <a:pt x="37079" y="597333"/>
                      <a:pt x="29307" y="597333"/>
                    </a:cubicBezTo>
                    <a:lnTo>
                      <a:pt x="29307" y="597333"/>
                    </a:lnTo>
                    <a:cubicBezTo>
                      <a:pt x="21534" y="597333"/>
                      <a:pt x="14080" y="594246"/>
                      <a:pt x="8584" y="588750"/>
                    </a:cubicBezTo>
                    <a:cubicBezTo>
                      <a:pt x="3088" y="583254"/>
                      <a:pt x="0" y="575799"/>
                      <a:pt x="0" y="568027"/>
                    </a:cubicBezTo>
                    <a:lnTo>
                      <a:pt x="0" y="29307"/>
                    </a:lnTo>
                    <a:cubicBezTo>
                      <a:pt x="0" y="21534"/>
                      <a:pt x="3088" y="14080"/>
                      <a:pt x="8584" y="8584"/>
                    </a:cubicBezTo>
                    <a:cubicBezTo>
                      <a:pt x="14080" y="3088"/>
                      <a:pt x="21534" y="0"/>
                      <a:pt x="29307" y="0"/>
                    </a:cubicBezTo>
                    <a:close/>
                  </a:path>
                </a:pathLst>
              </a:custGeom>
              <a:solidFill>
                <a:srgbClr val="327576"/>
              </a:solidFill>
            </p:spPr>
          </p:sp>
          <p:sp>
            <p:nvSpPr>
              <p:cNvPr id="45" name="TextBox 45"/>
              <p:cNvSpPr txBox="1"/>
              <p:nvPr/>
            </p:nvSpPr>
            <p:spPr>
              <a:xfrm>
                <a:off x="0" y="-38100"/>
                <a:ext cx="58613" cy="635433"/>
              </a:xfrm>
              <a:prstGeom prst="rect">
                <a:avLst/>
              </a:prstGeom>
            </p:spPr>
            <p:txBody>
              <a:bodyPr lIns="56628" tIns="56628" rIns="56628" bIns="56628" rtlCol="0" anchor="ctr"/>
              <a:lstStyle/>
              <a:p>
                <a:pPr algn="ctr">
                  <a:lnSpc>
                    <a:spcPts val="3080"/>
                  </a:lnSpc>
                </a:pPr>
                <a:endParaRPr/>
              </a:p>
            </p:txBody>
          </p:sp>
        </p:grpSp>
        <p:grpSp>
          <p:nvGrpSpPr>
            <p:cNvPr id="46" name="Group 46"/>
            <p:cNvGrpSpPr/>
            <p:nvPr/>
          </p:nvGrpSpPr>
          <p:grpSpPr>
            <a:xfrm>
              <a:off x="0" y="0"/>
              <a:ext cx="1923950" cy="1923950"/>
              <a:chOff x="0" y="0"/>
              <a:chExt cx="812800" cy="812800"/>
            </a:xfrm>
          </p:grpSpPr>
          <p:sp>
            <p:nvSpPr>
              <p:cNvPr id="47" name="Freeform 47"/>
              <p:cNvSpPr/>
              <p:nvPr/>
            </p:nvSpPr>
            <p:spPr>
              <a:xfrm>
                <a:off x="0" y="0"/>
                <a:ext cx="812800" cy="812800"/>
              </a:xfrm>
              <a:custGeom>
                <a:avLst/>
                <a:gdLst/>
                <a:ahLst/>
                <a:cxnLst/>
                <a:rect l="l" t="t" r="r" b="b"/>
                <a:pathLst>
                  <a:path w="812800" h="812800">
                    <a:moveTo>
                      <a:pt x="134132" y="0"/>
                    </a:moveTo>
                    <a:lnTo>
                      <a:pt x="678668" y="0"/>
                    </a:lnTo>
                    <a:cubicBezTo>
                      <a:pt x="714242" y="0"/>
                      <a:pt x="748359" y="14132"/>
                      <a:pt x="773514" y="39286"/>
                    </a:cubicBezTo>
                    <a:cubicBezTo>
                      <a:pt x="798668" y="64441"/>
                      <a:pt x="812800" y="98558"/>
                      <a:pt x="812800" y="134132"/>
                    </a:cubicBezTo>
                    <a:lnTo>
                      <a:pt x="812800" y="678668"/>
                    </a:lnTo>
                    <a:cubicBezTo>
                      <a:pt x="812800" y="714242"/>
                      <a:pt x="798668" y="748359"/>
                      <a:pt x="773514" y="773514"/>
                    </a:cubicBezTo>
                    <a:cubicBezTo>
                      <a:pt x="748359" y="798668"/>
                      <a:pt x="714242" y="812800"/>
                      <a:pt x="678668" y="812800"/>
                    </a:cubicBezTo>
                    <a:lnTo>
                      <a:pt x="134132" y="812800"/>
                    </a:lnTo>
                    <a:cubicBezTo>
                      <a:pt x="98558" y="812800"/>
                      <a:pt x="64441" y="798668"/>
                      <a:pt x="39286" y="773514"/>
                    </a:cubicBezTo>
                    <a:cubicBezTo>
                      <a:pt x="14132" y="748359"/>
                      <a:pt x="0" y="714242"/>
                      <a:pt x="0" y="678668"/>
                    </a:cubicBezTo>
                    <a:lnTo>
                      <a:pt x="0" y="134132"/>
                    </a:lnTo>
                    <a:cubicBezTo>
                      <a:pt x="0" y="98558"/>
                      <a:pt x="14132" y="64441"/>
                      <a:pt x="39286" y="39286"/>
                    </a:cubicBezTo>
                    <a:cubicBezTo>
                      <a:pt x="64441" y="14132"/>
                      <a:pt x="98558" y="0"/>
                      <a:pt x="134132" y="0"/>
                    </a:cubicBezTo>
                    <a:close/>
                  </a:path>
                </a:pathLst>
              </a:custGeom>
              <a:solidFill>
                <a:srgbClr val="327576"/>
              </a:solidFill>
            </p:spPr>
          </p:sp>
          <p:sp>
            <p:nvSpPr>
              <p:cNvPr id="48" name="TextBox 48"/>
              <p:cNvSpPr txBox="1"/>
              <p:nvPr/>
            </p:nvSpPr>
            <p:spPr>
              <a:xfrm>
                <a:off x="0" y="-38100"/>
                <a:ext cx="812800" cy="850900"/>
              </a:xfrm>
              <a:prstGeom prst="rect">
                <a:avLst/>
              </a:prstGeom>
            </p:spPr>
            <p:txBody>
              <a:bodyPr lIns="56628" tIns="56628" rIns="56628" bIns="56628" rtlCol="0" anchor="ctr"/>
              <a:lstStyle/>
              <a:p>
                <a:pPr algn="ctr">
                  <a:lnSpc>
                    <a:spcPts val="3080"/>
                  </a:lnSpc>
                </a:pPr>
                <a:endParaRPr/>
              </a:p>
            </p:txBody>
          </p:sp>
        </p:grpSp>
        <p:sp>
          <p:nvSpPr>
            <p:cNvPr id="49" name="Freeform 49"/>
            <p:cNvSpPr/>
            <p:nvPr/>
          </p:nvSpPr>
          <p:spPr>
            <a:xfrm>
              <a:off x="413412" y="413412"/>
              <a:ext cx="1097125" cy="1097125"/>
            </a:xfrm>
            <a:custGeom>
              <a:avLst/>
              <a:gdLst/>
              <a:ahLst/>
              <a:cxnLst/>
              <a:rect l="l" t="t" r="r" b="b"/>
              <a:pathLst>
                <a:path w="1097125" h="1097125">
                  <a:moveTo>
                    <a:pt x="0" y="0"/>
                  </a:moveTo>
                  <a:lnTo>
                    <a:pt x="1097125" y="0"/>
                  </a:lnTo>
                  <a:lnTo>
                    <a:pt x="1097125" y="1097125"/>
                  </a:lnTo>
                  <a:lnTo>
                    <a:pt x="0" y="109712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50" name="Freeform 50"/>
            <p:cNvSpPr/>
            <p:nvPr/>
          </p:nvSpPr>
          <p:spPr>
            <a:xfrm>
              <a:off x="2614711" y="26803"/>
              <a:ext cx="6824571" cy="3214509"/>
            </a:xfrm>
            <a:custGeom>
              <a:avLst/>
              <a:gdLst/>
              <a:ahLst/>
              <a:cxnLst/>
              <a:rect l="l" t="t" r="r" b="b"/>
              <a:pathLst>
                <a:path w="6824571" h="3214509">
                  <a:moveTo>
                    <a:pt x="0" y="0"/>
                  </a:moveTo>
                  <a:lnTo>
                    <a:pt x="6824571" y="0"/>
                  </a:lnTo>
                  <a:lnTo>
                    <a:pt x="6824571" y="3214509"/>
                  </a:lnTo>
                  <a:lnTo>
                    <a:pt x="0" y="3214509"/>
                  </a:lnTo>
                  <a:lnTo>
                    <a:pt x="0" y="0"/>
                  </a:lnTo>
                  <a:close/>
                </a:path>
              </a:pathLst>
            </a:custGeom>
            <a:blipFill>
              <a:blip r:embed="rId12"/>
              <a:stretch>
                <a:fillRect t="-2090" b="-2090"/>
              </a:stretch>
            </a:blipFill>
          </p:spPr>
          <p:txBody>
            <a:bodyPr/>
            <a:lstStyle/>
            <a:p>
              <a:endParaRPr lang="vi-VN" dirty="0"/>
            </a:p>
          </p:txBody>
        </p:sp>
      </p:grpSp>
      <p:sp>
        <p:nvSpPr>
          <p:cNvPr id="51" name="TextBox 51"/>
          <p:cNvSpPr txBox="1"/>
          <p:nvPr/>
        </p:nvSpPr>
        <p:spPr>
          <a:xfrm>
            <a:off x="12326890" y="9411166"/>
            <a:ext cx="4445211" cy="353546"/>
          </a:xfrm>
          <a:prstGeom prst="rect">
            <a:avLst/>
          </a:prstGeom>
        </p:spPr>
        <p:txBody>
          <a:bodyPr lIns="0" tIns="0" rIns="0" bIns="0" rtlCol="0" anchor="t">
            <a:spAutoFit/>
          </a:bodyPr>
          <a:lstStyle/>
          <a:p>
            <a:pPr algn="r">
              <a:lnSpc>
                <a:spcPts val="2944"/>
              </a:lnSpc>
            </a:pPr>
            <a:r>
              <a:rPr lang="en-US" sz="1899">
                <a:solidFill>
                  <a:srgbClr val="235A5B"/>
                </a:solidFill>
                <a:latin typeface="Nunito Sans"/>
                <a:ea typeface="Nunito Sans"/>
                <a:cs typeface="Nunito Sans"/>
                <a:sym typeface="Nunito Sans"/>
              </a:rPr>
              <a:t>ĐỒ ÁN TỐT NGHIỆP</a:t>
            </a:r>
          </a:p>
        </p:txBody>
      </p:sp>
      <p:sp>
        <p:nvSpPr>
          <p:cNvPr id="53" name="TextBox 53"/>
          <p:cNvSpPr txBox="1"/>
          <p:nvPr/>
        </p:nvSpPr>
        <p:spPr>
          <a:xfrm>
            <a:off x="3399067" y="1033771"/>
            <a:ext cx="11489865" cy="854075"/>
          </a:xfrm>
          <a:prstGeom prst="rect">
            <a:avLst/>
          </a:prstGeom>
        </p:spPr>
        <p:txBody>
          <a:bodyPr lIns="0" tIns="0" rIns="0" bIns="0" rtlCol="0" anchor="t">
            <a:spAutoFit/>
          </a:bodyPr>
          <a:lstStyle/>
          <a:p>
            <a:pPr marL="0" lvl="1" indent="0" algn="ctr">
              <a:lnSpc>
                <a:spcPts val="7000"/>
              </a:lnSpc>
              <a:spcBef>
                <a:spcPct val="0"/>
              </a:spcBef>
            </a:pPr>
            <a:r>
              <a:rPr lang="en-US" sz="5000" b="1" spc="160">
                <a:solidFill>
                  <a:srgbClr val="3BB77E"/>
                </a:solidFill>
                <a:latin typeface="Montserrat Bold"/>
                <a:ea typeface="Montserrat Bold"/>
                <a:cs typeface="Montserrat Bold"/>
                <a:sym typeface="Montserrat Bold"/>
              </a:rPr>
              <a:t>KẾT QUẢ ĐẠT ĐƯỢC </a:t>
            </a:r>
          </a:p>
        </p:txBody>
      </p:sp>
      <p:sp>
        <p:nvSpPr>
          <p:cNvPr id="54" name="TextBox 45">
            <a:extLst>
              <a:ext uri="{FF2B5EF4-FFF2-40B4-BE49-F238E27FC236}">
                <a16:creationId xmlns:a16="http://schemas.microsoft.com/office/drawing/2014/main" id="{F22D6630-EF4E-4E15-8150-72C9F634F5E0}"/>
              </a:ext>
            </a:extLst>
          </p:cNvPr>
          <p:cNvSpPr txBox="1"/>
          <p:nvPr/>
        </p:nvSpPr>
        <p:spPr>
          <a:xfrm>
            <a:off x="1515899" y="9411166"/>
            <a:ext cx="4287818" cy="353546"/>
          </a:xfrm>
          <a:prstGeom prst="rect">
            <a:avLst/>
          </a:prstGeom>
        </p:spPr>
        <p:txBody>
          <a:bodyPr lIns="0" tIns="0" rIns="0" bIns="0" rtlCol="0" anchor="t">
            <a:spAutoFit/>
          </a:bodyPr>
          <a:lstStyle/>
          <a:p>
            <a:pPr algn="l">
              <a:lnSpc>
                <a:spcPts val="2944"/>
              </a:lnSpc>
            </a:pPr>
            <a:r>
              <a:rPr lang="en-US" sz="1899" dirty="0">
                <a:solidFill>
                  <a:srgbClr val="235A5B"/>
                </a:solidFill>
                <a:latin typeface="Nunito Sans"/>
                <a:ea typeface="Nunito Sans"/>
                <a:cs typeface="Nunito Sans"/>
                <a:sym typeface="Nunito Sans"/>
              </a:rPr>
              <a:t>10 – ĐOÀN CÔNG THÀNH </a:t>
            </a:r>
          </a:p>
        </p:txBody>
      </p:sp>
      <p:pic>
        <p:nvPicPr>
          <p:cNvPr id="55" name="Picture 54">
            <a:extLst>
              <a:ext uri="{FF2B5EF4-FFF2-40B4-BE49-F238E27FC236}">
                <a16:creationId xmlns:a16="http://schemas.microsoft.com/office/drawing/2014/main" id="{2FDA374D-527F-42D7-925B-3AEB86211D28}"/>
              </a:ext>
            </a:extLst>
          </p:cNvPr>
          <p:cNvPicPr>
            <a:picLocks noChangeAspect="1"/>
          </p:cNvPicPr>
          <p:nvPr/>
        </p:nvPicPr>
        <p:blipFill rotWithShape="1">
          <a:blip r:embed="rId13"/>
          <a:srcRect r="3503"/>
          <a:stretch/>
        </p:blipFill>
        <p:spPr>
          <a:xfrm>
            <a:off x="3463164" y="2376121"/>
            <a:ext cx="5005772" cy="2370882"/>
          </a:xfrm>
          <a:prstGeom prst="rect">
            <a:avLst/>
          </a:prstGeom>
        </p:spPr>
      </p:pic>
      <p:pic>
        <p:nvPicPr>
          <p:cNvPr id="57" name="Picture 56">
            <a:extLst>
              <a:ext uri="{FF2B5EF4-FFF2-40B4-BE49-F238E27FC236}">
                <a16:creationId xmlns:a16="http://schemas.microsoft.com/office/drawing/2014/main" id="{1B14E8A1-A049-47D7-9914-D99617F2091D}"/>
              </a:ext>
            </a:extLst>
          </p:cNvPr>
          <p:cNvPicPr>
            <a:picLocks noChangeAspect="1"/>
          </p:cNvPicPr>
          <p:nvPr/>
        </p:nvPicPr>
        <p:blipFill rotWithShape="1">
          <a:blip r:embed="rId14"/>
          <a:srcRect t="269" r="2187"/>
          <a:stretch/>
        </p:blipFill>
        <p:spPr>
          <a:xfrm>
            <a:off x="3486721" y="5272943"/>
            <a:ext cx="4958657" cy="2422574"/>
          </a:xfrm>
          <a:prstGeom prst="rect">
            <a:avLst/>
          </a:prstGeom>
        </p:spPr>
      </p:pic>
      <p:pic>
        <p:nvPicPr>
          <p:cNvPr id="59" name="Picture 58">
            <a:extLst>
              <a:ext uri="{FF2B5EF4-FFF2-40B4-BE49-F238E27FC236}">
                <a16:creationId xmlns:a16="http://schemas.microsoft.com/office/drawing/2014/main" id="{09C05A35-B044-4805-8366-CF71D4E9C56E}"/>
              </a:ext>
            </a:extLst>
          </p:cNvPr>
          <p:cNvPicPr>
            <a:picLocks noChangeAspect="1"/>
          </p:cNvPicPr>
          <p:nvPr/>
        </p:nvPicPr>
        <p:blipFill rotWithShape="1">
          <a:blip r:embed="rId15"/>
          <a:srcRect t="1125"/>
          <a:stretch/>
        </p:blipFill>
        <p:spPr>
          <a:xfrm>
            <a:off x="11623193" y="3545016"/>
            <a:ext cx="4976211" cy="235495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EFF6FB"/>
        </a:solidFill>
        <a:effectLst/>
      </p:bgPr>
    </p:bg>
    <p:spTree>
      <p:nvGrpSpPr>
        <p:cNvPr id="1" name=""/>
        <p:cNvGrpSpPr/>
        <p:nvPr/>
      </p:nvGrpSpPr>
      <p:grpSpPr>
        <a:xfrm>
          <a:off x="0" y="0"/>
          <a:ext cx="0" cy="0"/>
          <a:chOff x="0" y="0"/>
          <a:chExt cx="0" cy="0"/>
        </a:xfrm>
      </p:grpSpPr>
      <p:grpSp>
        <p:nvGrpSpPr>
          <p:cNvPr id="2" name="Group 2"/>
          <p:cNvGrpSpPr/>
          <p:nvPr/>
        </p:nvGrpSpPr>
        <p:grpSpPr>
          <a:xfrm>
            <a:off x="2374804" y="2259211"/>
            <a:ext cx="141372" cy="1089919"/>
            <a:chOff x="0" y="0"/>
            <a:chExt cx="43872" cy="338235"/>
          </a:xfrm>
        </p:grpSpPr>
        <p:sp>
          <p:nvSpPr>
            <p:cNvPr id="3" name="Freeform 3"/>
            <p:cNvSpPr/>
            <p:nvPr/>
          </p:nvSpPr>
          <p:spPr>
            <a:xfrm>
              <a:off x="0" y="0"/>
              <a:ext cx="43872" cy="338235"/>
            </a:xfrm>
            <a:custGeom>
              <a:avLst/>
              <a:gdLst/>
              <a:ahLst/>
              <a:cxnLst/>
              <a:rect l="l" t="t" r="r" b="b"/>
              <a:pathLst>
                <a:path w="43872" h="338235">
                  <a:moveTo>
                    <a:pt x="0" y="0"/>
                  </a:moveTo>
                  <a:lnTo>
                    <a:pt x="43872" y="0"/>
                  </a:lnTo>
                  <a:lnTo>
                    <a:pt x="43872" y="338235"/>
                  </a:lnTo>
                  <a:lnTo>
                    <a:pt x="0" y="338235"/>
                  </a:lnTo>
                  <a:close/>
                </a:path>
              </a:pathLst>
            </a:custGeom>
            <a:solidFill>
              <a:srgbClr val="92BEBF"/>
            </a:solidFill>
          </p:spPr>
        </p:sp>
        <p:sp>
          <p:nvSpPr>
            <p:cNvPr id="4" name="TextBox 4"/>
            <p:cNvSpPr txBox="1"/>
            <p:nvPr/>
          </p:nvSpPr>
          <p:spPr>
            <a:xfrm>
              <a:off x="0" y="-47625"/>
              <a:ext cx="43872" cy="385860"/>
            </a:xfrm>
            <a:prstGeom prst="rect">
              <a:avLst/>
            </a:prstGeom>
          </p:spPr>
          <p:txBody>
            <a:bodyPr lIns="50800" tIns="50800" rIns="50800" bIns="50800" rtlCol="0" anchor="ctr"/>
            <a:lstStyle/>
            <a:p>
              <a:pPr algn="ctr">
                <a:lnSpc>
                  <a:spcPts val="3079"/>
                </a:lnSpc>
              </a:pPr>
              <a:endParaRPr/>
            </a:p>
          </p:txBody>
        </p:sp>
      </p:grpSp>
      <p:grpSp>
        <p:nvGrpSpPr>
          <p:cNvPr id="5" name="Group 5"/>
          <p:cNvGrpSpPr/>
          <p:nvPr/>
        </p:nvGrpSpPr>
        <p:grpSpPr>
          <a:xfrm>
            <a:off x="2374804" y="3623183"/>
            <a:ext cx="141372" cy="1089919"/>
            <a:chOff x="0" y="0"/>
            <a:chExt cx="43872" cy="338235"/>
          </a:xfrm>
        </p:grpSpPr>
        <p:sp>
          <p:nvSpPr>
            <p:cNvPr id="6" name="Freeform 6"/>
            <p:cNvSpPr/>
            <p:nvPr/>
          </p:nvSpPr>
          <p:spPr>
            <a:xfrm>
              <a:off x="0" y="0"/>
              <a:ext cx="43872" cy="338235"/>
            </a:xfrm>
            <a:custGeom>
              <a:avLst/>
              <a:gdLst/>
              <a:ahLst/>
              <a:cxnLst/>
              <a:rect l="l" t="t" r="r" b="b"/>
              <a:pathLst>
                <a:path w="43872" h="338235">
                  <a:moveTo>
                    <a:pt x="0" y="0"/>
                  </a:moveTo>
                  <a:lnTo>
                    <a:pt x="43872" y="0"/>
                  </a:lnTo>
                  <a:lnTo>
                    <a:pt x="43872" y="338235"/>
                  </a:lnTo>
                  <a:lnTo>
                    <a:pt x="0" y="338235"/>
                  </a:lnTo>
                  <a:close/>
                </a:path>
              </a:pathLst>
            </a:custGeom>
            <a:solidFill>
              <a:srgbClr val="3BB77E"/>
            </a:solidFill>
          </p:spPr>
        </p:sp>
        <p:sp>
          <p:nvSpPr>
            <p:cNvPr id="7" name="TextBox 7"/>
            <p:cNvSpPr txBox="1"/>
            <p:nvPr/>
          </p:nvSpPr>
          <p:spPr>
            <a:xfrm>
              <a:off x="0" y="-47625"/>
              <a:ext cx="43872" cy="385860"/>
            </a:xfrm>
            <a:prstGeom prst="rect">
              <a:avLst/>
            </a:prstGeom>
          </p:spPr>
          <p:txBody>
            <a:bodyPr lIns="50800" tIns="50800" rIns="50800" bIns="50800" rtlCol="0" anchor="ctr"/>
            <a:lstStyle/>
            <a:p>
              <a:pPr algn="ctr">
                <a:lnSpc>
                  <a:spcPts val="3079"/>
                </a:lnSpc>
              </a:pPr>
              <a:endParaRPr/>
            </a:p>
          </p:txBody>
        </p:sp>
      </p:grpSp>
      <p:grpSp>
        <p:nvGrpSpPr>
          <p:cNvPr id="8" name="Group 8"/>
          <p:cNvGrpSpPr/>
          <p:nvPr/>
        </p:nvGrpSpPr>
        <p:grpSpPr>
          <a:xfrm>
            <a:off x="2374804" y="4987155"/>
            <a:ext cx="141372" cy="1089919"/>
            <a:chOff x="0" y="0"/>
            <a:chExt cx="43872" cy="338235"/>
          </a:xfrm>
        </p:grpSpPr>
        <p:sp>
          <p:nvSpPr>
            <p:cNvPr id="9" name="Freeform 9"/>
            <p:cNvSpPr/>
            <p:nvPr/>
          </p:nvSpPr>
          <p:spPr>
            <a:xfrm>
              <a:off x="0" y="0"/>
              <a:ext cx="43872" cy="338235"/>
            </a:xfrm>
            <a:custGeom>
              <a:avLst/>
              <a:gdLst/>
              <a:ahLst/>
              <a:cxnLst/>
              <a:rect l="l" t="t" r="r" b="b"/>
              <a:pathLst>
                <a:path w="43872" h="338235">
                  <a:moveTo>
                    <a:pt x="0" y="0"/>
                  </a:moveTo>
                  <a:lnTo>
                    <a:pt x="43872" y="0"/>
                  </a:lnTo>
                  <a:lnTo>
                    <a:pt x="43872" y="338235"/>
                  </a:lnTo>
                  <a:lnTo>
                    <a:pt x="0" y="338235"/>
                  </a:lnTo>
                  <a:close/>
                </a:path>
              </a:pathLst>
            </a:custGeom>
            <a:solidFill>
              <a:srgbClr val="408789"/>
            </a:solidFill>
          </p:spPr>
        </p:sp>
        <p:sp>
          <p:nvSpPr>
            <p:cNvPr id="10" name="TextBox 10"/>
            <p:cNvSpPr txBox="1"/>
            <p:nvPr/>
          </p:nvSpPr>
          <p:spPr>
            <a:xfrm>
              <a:off x="0" y="-47625"/>
              <a:ext cx="43872" cy="385860"/>
            </a:xfrm>
            <a:prstGeom prst="rect">
              <a:avLst/>
            </a:prstGeom>
          </p:spPr>
          <p:txBody>
            <a:bodyPr lIns="50800" tIns="50800" rIns="50800" bIns="50800" rtlCol="0" anchor="ctr"/>
            <a:lstStyle/>
            <a:p>
              <a:pPr algn="ctr">
                <a:lnSpc>
                  <a:spcPts val="3079"/>
                </a:lnSpc>
              </a:pPr>
              <a:endParaRPr/>
            </a:p>
          </p:txBody>
        </p:sp>
      </p:grpSp>
      <p:grpSp>
        <p:nvGrpSpPr>
          <p:cNvPr id="11" name="Group 11"/>
          <p:cNvGrpSpPr/>
          <p:nvPr/>
        </p:nvGrpSpPr>
        <p:grpSpPr>
          <a:xfrm>
            <a:off x="2374804" y="6351127"/>
            <a:ext cx="141372" cy="1089919"/>
            <a:chOff x="0" y="0"/>
            <a:chExt cx="43872" cy="338235"/>
          </a:xfrm>
        </p:grpSpPr>
        <p:sp>
          <p:nvSpPr>
            <p:cNvPr id="12" name="Freeform 12"/>
            <p:cNvSpPr/>
            <p:nvPr/>
          </p:nvSpPr>
          <p:spPr>
            <a:xfrm>
              <a:off x="0" y="0"/>
              <a:ext cx="43872" cy="338235"/>
            </a:xfrm>
            <a:custGeom>
              <a:avLst/>
              <a:gdLst/>
              <a:ahLst/>
              <a:cxnLst/>
              <a:rect l="l" t="t" r="r" b="b"/>
              <a:pathLst>
                <a:path w="43872" h="338235">
                  <a:moveTo>
                    <a:pt x="0" y="0"/>
                  </a:moveTo>
                  <a:lnTo>
                    <a:pt x="43872" y="0"/>
                  </a:lnTo>
                  <a:lnTo>
                    <a:pt x="43872" y="338235"/>
                  </a:lnTo>
                  <a:lnTo>
                    <a:pt x="0" y="338235"/>
                  </a:lnTo>
                  <a:close/>
                </a:path>
              </a:pathLst>
            </a:custGeom>
            <a:solidFill>
              <a:srgbClr val="327576"/>
            </a:solidFill>
          </p:spPr>
        </p:sp>
        <p:sp>
          <p:nvSpPr>
            <p:cNvPr id="13" name="TextBox 13"/>
            <p:cNvSpPr txBox="1"/>
            <p:nvPr/>
          </p:nvSpPr>
          <p:spPr>
            <a:xfrm>
              <a:off x="0" y="-47625"/>
              <a:ext cx="43872" cy="385860"/>
            </a:xfrm>
            <a:prstGeom prst="rect">
              <a:avLst/>
            </a:prstGeom>
          </p:spPr>
          <p:txBody>
            <a:bodyPr lIns="50800" tIns="50800" rIns="50800" bIns="50800" rtlCol="0" anchor="ctr"/>
            <a:lstStyle/>
            <a:p>
              <a:pPr algn="ctr">
                <a:lnSpc>
                  <a:spcPts val="3079"/>
                </a:lnSpc>
              </a:pPr>
              <a:endParaRPr/>
            </a:p>
          </p:txBody>
        </p:sp>
      </p:grpSp>
      <p:grpSp>
        <p:nvGrpSpPr>
          <p:cNvPr id="14" name="Group 14"/>
          <p:cNvGrpSpPr/>
          <p:nvPr/>
        </p:nvGrpSpPr>
        <p:grpSpPr>
          <a:xfrm>
            <a:off x="2374804" y="7715099"/>
            <a:ext cx="141372" cy="1089919"/>
            <a:chOff x="0" y="0"/>
            <a:chExt cx="43872" cy="338235"/>
          </a:xfrm>
        </p:grpSpPr>
        <p:sp>
          <p:nvSpPr>
            <p:cNvPr id="15" name="Freeform 15"/>
            <p:cNvSpPr/>
            <p:nvPr/>
          </p:nvSpPr>
          <p:spPr>
            <a:xfrm>
              <a:off x="0" y="0"/>
              <a:ext cx="43872" cy="338235"/>
            </a:xfrm>
            <a:custGeom>
              <a:avLst/>
              <a:gdLst/>
              <a:ahLst/>
              <a:cxnLst/>
              <a:rect l="l" t="t" r="r" b="b"/>
              <a:pathLst>
                <a:path w="43872" h="338235">
                  <a:moveTo>
                    <a:pt x="0" y="0"/>
                  </a:moveTo>
                  <a:lnTo>
                    <a:pt x="43872" y="0"/>
                  </a:lnTo>
                  <a:lnTo>
                    <a:pt x="43872" y="338235"/>
                  </a:lnTo>
                  <a:lnTo>
                    <a:pt x="0" y="338235"/>
                  </a:lnTo>
                  <a:close/>
                </a:path>
              </a:pathLst>
            </a:custGeom>
            <a:solidFill>
              <a:srgbClr val="3BB77E"/>
            </a:solidFill>
          </p:spPr>
        </p:sp>
        <p:sp>
          <p:nvSpPr>
            <p:cNvPr id="16" name="TextBox 16"/>
            <p:cNvSpPr txBox="1"/>
            <p:nvPr/>
          </p:nvSpPr>
          <p:spPr>
            <a:xfrm>
              <a:off x="0" y="-47625"/>
              <a:ext cx="43872" cy="385860"/>
            </a:xfrm>
            <a:prstGeom prst="rect">
              <a:avLst/>
            </a:prstGeom>
          </p:spPr>
          <p:txBody>
            <a:bodyPr lIns="50800" tIns="50800" rIns="50800" bIns="50800" rtlCol="0" anchor="ctr"/>
            <a:lstStyle/>
            <a:p>
              <a:pPr algn="ctr">
                <a:lnSpc>
                  <a:spcPts val="3079"/>
                </a:lnSpc>
              </a:pPr>
              <a:endParaRPr/>
            </a:p>
          </p:txBody>
        </p:sp>
      </p:grpSp>
      <p:grpSp>
        <p:nvGrpSpPr>
          <p:cNvPr id="17" name="Group 17"/>
          <p:cNvGrpSpPr/>
          <p:nvPr/>
        </p:nvGrpSpPr>
        <p:grpSpPr>
          <a:xfrm>
            <a:off x="9773644" y="6843315"/>
            <a:ext cx="1094088" cy="1820213"/>
            <a:chOff x="0" y="0"/>
            <a:chExt cx="311700" cy="518569"/>
          </a:xfrm>
        </p:grpSpPr>
        <p:sp>
          <p:nvSpPr>
            <p:cNvPr id="18" name="Freeform 18"/>
            <p:cNvSpPr/>
            <p:nvPr/>
          </p:nvSpPr>
          <p:spPr>
            <a:xfrm>
              <a:off x="0" y="0"/>
              <a:ext cx="311700" cy="518569"/>
            </a:xfrm>
            <a:custGeom>
              <a:avLst/>
              <a:gdLst/>
              <a:ahLst/>
              <a:cxnLst/>
              <a:rect l="l" t="t" r="r" b="b"/>
              <a:pathLst>
                <a:path w="311700" h="518569">
                  <a:moveTo>
                    <a:pt x="141523" y="0"/>
                  </a:moveTo>
                  <a:lnTo>
                    <a:pt x="170177" y="0"/>
                  </a:lnTo>
                  <a:cubicBezTo>
                    <a:pt x="207712" y="0"/>
                    <a:pt x="243708" y="14910"/>
                    <a:pt x="270249" y="41451"/>
                  </a:cubicBezTo>
                  <a:cubicBezTo>
                    <a:pt x="296790" y="67992"/>
                    <a:pt x="311700" y="103989"/>
                    <a:pt x="311700" y="141523"/>
                  </a:cubicBezTo>
                  <a:lnTo>
                    <a:pt x="311700" y="377046"/>
                  </a:lnTo>
                  <a:cubicBezTo>
                    <a:pt x="311700" y="455207"/>
                    <a:pt x="248338" y="518569"/>
                    <a:pt x="170177" y="518569"/>
                  </a:cubicBezTo>
                  <a:lnTo>
                    <a:pt x="141523" y="518569"/>
                  </a:lnTo>
                  <a:cubicBezTo>
                    <a:pt x="103989" y="518569"/>
                    <a:pt x="67992" y="503659"/>
                    <a:pt x="41451" y="477118"/>
                  </a:cubicBezTo>
                  <a:cubicBezTo>
                    <a:pt x="14910" y="450577"/>
                    <a:pt x="0" y="414581"/>
                    <a:pt x="0" y="377046"/>
                  </a:cubicBezTo>
                  <a:lnTo>
                    <a:pt x="0" y="141523"/>
                  </a:lnTo>
                  <a:cubicBezTo>
                    <a:pt x="0" y="103989"/>
                    <a:pt x="14910" y="67992"/>
                    <a:pt x="41451" y="41451"/>
                  </a:cubicBezTo>
                  <a:cubicBezTo>
                    <a:pt x="67992" y="14910"/>
                    <a:pt x="103989" y="0"/>
                    <a:pt x="141523" y="0"/>
                  </a:cubicBezTo>
                  <a:close/>
                </a:path>
              </a:pathLst>
            </a:custGeom>
            <a:solidFill>
              <a:srgbClr val="92BEBF"/>
            </a:solidFill>
          </p:spPr>
        </p:sp>
        <p:sp>
          <p:nvSpPr>
            <p:cNvPr id="19" name="TextBox 19"/>
            <p:cNvSpPr txBox="1"/>
            <p:nvPr/>
          </p:nvSpPr>
          <p:spPr>
            <a:xfrm>
              <a:off x="0" y="-57150"/>
              <a:ext cx="311700" cy="575719"/>
            </a:xfrm>
            <a:prstGeom prst="rect">
              <a:avLst/>
            </a:prstGeom>
          </p:spPr>
          <p:txBody>
            <a:bodyPr lIns="55221" tIns="55221" rIns="55221" bIns="55221" rtlCol="0" anchor="ctr"/>
            <a:lstStyle/>
            <a:p>
              <a:pPr algn="ctr">
                <a:lnSpc>
                  <a:spcPts val="3348"/>
                </a:lnSpc>
              </a:pPr>
              <a:endParaRPr/>
            </a:p>
          </p:txBody>
        </p:sp>
      </p:grpSp>
      <p:grpSp>
        <p:nvGrpSpPr>
          <p:cNvPr id="20" name="Group 20"/>
          <p:cNvGrpSpPr/>
          <p:nvPr/>
        </p:nvGrpSpPr>
        <p:grpSpPr>
          <a:xfrm>
            <a:off x="9636500" y="5132533"/>
            <a:ext cx="1368376" cy="1368376"/>
            <a:chOff x="0" y="0"/>
            <a:chExt cx="812800" cy="812800"/>
          </a:xfrm>
        </p:grpSpPr>
        <p:sp>
          <p:nvSpPr>
            <p:cNvPr id="21" name="Freeform 21"/>
            <p:cNvSpPr/>
            <p:nvPr/>
          </p:nvSpPr>
          <p:spPr>
            <a:xfrm>
              <a:off x="46870" y="46870"/>
              <a:ext cx="719059" cy="719059"/>
            </a:xfrm>
            <a:custGeom>
              <a:avLst/>
              <a:gdLst/>
              <a:ahLst/>
              <a:cxnLst/>
              <a:rect l="l" t="t" r="r" b="b"/>
              <a:pathLst>
                <a:path w="719059" h="719059">
                  <a:moveTo>
                    <a:pt x="439543" y="33143"/>
                  </a:moveTo>
                  <a:lnTo>
                    <a:pt x="685917" y="279517"/>
                  </a:lnTo>
                  <a:cubicBezTo>
                    <a:pt x="707138" y="300738"/>
                    <a:pt x="719060" y="329519"/>
                    <a:pt x="719060" y="359530"/>
                  </a:cubicBezTo>
                  <a:cubicBezTo>
                    <a:pt x="719060" y="389541"/>
                    <a:pt x="707138" y="418322"/>
                    <a:pt x="685917" y="439543"/>
                  </a:cubicBezTo>
                  <a:lnTo>
                    <a:pt x="439543" y="685917"/>
                  </a:lnTo>
                  <a:cubicBezTo>
                    <a:pt x="418322" y="707138"/>
                    <a:pt x="389541" y="719060"/>
                    <a:pt x="359530" y="719060"/>
                  </a:cubicBezTo>
                  <a:cubicBezTo>
                    <a:pt x="329519" y="719060"/>
                    <a:pt x="300738" y="707138"/>
                    <a:pt x="279517" y="685917"/>
                  </a:cubicBezTo>
                  <a:lnTo>
                    <a:pt x="33143" y="439543"/>
                  </a:lnTo>
                  <a:cubicBezTo>
                    <a:pt x="11922" y="418322"/>
                    <a:pt x="0" y="389541"/>
                    <a:pt x="0" y="359530"/>
                  </a:cubicBezTo>
                  <a:cubicBezTo>
                    <a:pt x="0" y="329519"/>
                    <a:pt x="11922" y="300738"/>
                    <a:pt x="33143" y="279517"/>
                  </a:cubicBezTo>
                  <a:lnTo>
                    <a:pt x="279517" y="33143"/>
                  </a:lnTo>
                  <a:cubicBezTo>
                    <a:pt x="300738" y="11922"/>
                    <a:pt x="329519" y="0"/>
                    <a:pt x="359530" y="0"/>
                  </a:cubicBezTo>
                  <a:cubicBezTo>
                    <a:pt x="389541" y="0"/>
                    <a:pt x="418322" y="11922"/>
                    <a:pt x="439543" y="33143"/>
                  </a:cubicBezTo>
                  <a:close/>
                </a:path>
              </a:pathLst>
            </a:custGeom>
            <a:solidFill>
              <a:srgbClr val="92BEBF"/>
            </a:solidFill>
          </p:spPr>
        </p:sp>
        <p:sp>
          <p:nvSpPr>
            <p:cNvPr id="22" name="TextBox 22"/>
            <p:cNvSpPr txBox="1"/>
            <p:nvPr/>
          </p:nvSpPr>
          <p:spPr>
            <a:xfrm>
              <a:off x="139700" y="82550"/>
              <a:ext cx="533400" cy="590550"/>
            </a:xfrm>
            <a:prstGeom prst="rect">
              <a:avLst/>
            </a:prstGeom>
          </p:spPr>
          <p:txBody>
            <a:bodyPr lIns="55221" tIns="55221" rIns="55221" bIns="55221" rtlCol="0" anchor="ctr"/>
            <a:lstStyle/>
            <a:p>
              <a:pPr algn="ctr">
                <a:lnSpc>
                  <a:spcPts val="3348"/>
                </a:lnSpc>
              </a:pPr>
              <a:endParaRPr/>
            </a:p>
          </p:txBody>
        </p:sp>
      </p:grpSp>
      <p:grpSp>
        <p:nvGrpSpPr>
          <p:cNvPr id="23" name="Group 23"/>
          <p:cNvGrpSpPr/>
          <p:nvPr/>
        </p:nvGrpSpPr>
        <p:grpSpPr>
          <a:xfrm>
            <a:off x="9910787" y="5406820"/>
            <a:ext cx="819801" cy="819801"/>
            <a:chOff x="0" y="0"/>
            <a:chExt cx="812800" cy="812800"/>
          </a:xfrm>
        </p:grpSpPr>
        <p:sp>
          <p:nvSpPr>
            <p:cNvPr id="24" name="Freeform 2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25" name="TextBox 25"/>
            <p:cNvSpPr txBox="1"/>
            <p:nvPr/>
          </p:nvSpPr>
          <p:spPr>
            <a:xfrm>
              <a:off x="76200" y="19050"/>
              <a:ext cx="660400" cy="717550"/>
            </a:xfrm>
            <a:prstGeom prst="rect">
              <a:avLst/>
            </a:prstGeom>
          </p:spPr>
          <p:txBody>
            <a:bodyPr lIns="55221" tIns="55221" rIns="55221" bIns="55221" rtlCol="0" anchor="ctr"/>
            <a:lstStyle/>
            <a:p>
              <a:pPr algn="ctr">
                <a:lnSpc>
                  <a:spcPts val="3348"/>
                </a:lnSpc>
              </a:pPr>
              <a:endParaRPr/>
            </a:p>
          </p:txBody>
        </p:sp>
      </p:grpSp>
      <p:sp>
        <p:nvSpPr>
          <p:cNvPr id="26" name="TextBox 26"/>
          <p:cNvSpPr txBox="1"/>
          <p:nvPr/>
        </p:nvSpPr>
        <p:spPr>
          <a:xfrm>
            <a:off x="9978594" y="7748191"/>
            <a:ext cx="684188" cy="673932"/>
          </a:xfrm>
          <a:prstGeom prst="rect">
            <a:avLst/>
          </a:prstGeom>
        </p:spPr>
        <p:txBody>
          <a:bodyPr lIns="0" tIns="0" rIns="0" bIns="0" rtlCol="0" anchor="t">
            <a:spAutoFit/>
          </a:bodyPr>
          <a:lstStyle/>
          <a:p>
            <a:pPr algn="ctr">
              <a:lnSpc>
                <a:spcPts val="5435"/>
              </a:lnSpc>
            </a:pPr>
            <a:r>
              <a:rPr lang="en-US" sz="3882" b="1" spc="163">
                <a:solidFill>
                  <a:srgbClr val="FFFFFF"/>
                </a:solidFill>
                <a:latin typeface="Barlow Bold"/>
                <a:ea typeface="Barlow Bold"/>
                <a:cs typeface="Barlow Bold"/>
                <a:sym typeface="Barlow Bold"/>
              </a:rPr>
              <a:t>01</a:t>
            </a:r>
          </a:p>
        </p:txBody>
      </p:sp>
      <p:grpSp>
        <p:nvGrpSpPr>
          <p:cNvPr id="27" name="Group 27"/>
          <p:cNvGrpSpPr/>
          <p:nvPr/>
        </p:nvGrpSpPr>
        <p:grpSpPr>
          <a:xfrm>
            <a:off x="11251716" y="6087916"/>
            <a:ext cx="1094088" cy="2565109"/>
            <a:chOff x="0" y="0"/>
            <a:chExt cx="311700" cy="730786"/>
          </a:xfrm>
        </p:grpSpPr>
        <p:sp>
          <p:nvSpPr>
            <p:cNvPr id="28" name="Freeform 28"/>
            <p:cNvSpPr/>
            <p:nvPr/>
          </p:nvSpPr>
          <p:spPr>
            <a:xfrm>
              <a:off x="0" y="0"/>
              <a:ext cx="311700" cy="730786"/>
            </a:xfrm>
            <a:custGeom>
              <a:avLst/>
              <a:gdLst/>
              <a:ahLst/>
              <a:cxnLst/>
              <a:rect l="l" t="t" r="r" b="b"/>
              <a:pathLst>
                <a:path w="311700" h="730786">
                  <a:moveTo>
                    <a:pt x="141523" y="0"/>
                  </a:moveTo>
                  <a:lnTo>
                    <a:pt x="170177" y="0"/>
                  </a:lnTo>
                  <a:cubicBezTo>
                    <a:pt x="207712" y="0"/>
                    <a:pt x="243708" y="14910"/>
                    <a:pt x="270249" y="41451"/>
                  </a:cubicBezTo>
                  <a:cubicBezTo>
                    <a:pt x="296790" y="67992"/>
                    <a:pt x="311700" y="103989"/>
                    <a:pt x="311700" y="141523"/>
                  </a:cubicBezTo>
                  <a:lnTo>
                    <a:pt x="311700" y="589264"/>
                  </a:lnTo>
                  <a:cubicBezTo>
                    <a:pt x="311700" y="626798"/>
                    <a:pt x="296790" y="662795"/>
                    <a:pt x="270249" y="689335"/>
                  </a:cubicBezTo>
                  <a:cubicBezTo>
                    <a:pt x="243708" y="715876"/>
                    <a:pt x="207712" y="730786"/>
                    <a:pt x="170177" y="730786"/>
                  </a:cubicBezTo>
                  <a:lnTo>
                    <a:pt x="141523" y="730786"/>
                  </a:lnTo>
                  <a:cubicBezTo>
                    <a:pt x="103989" y="730786"/>
                    <a:pt x="67992" y="715876"/>
                    <a:pt x="41451" y="689335"/>
                  </a:cubicBezTo>
                  <a:cubicBezTo>
                    <a:pt x="14910" y="662795"/>
                    <a:pt x="0" y="626798"/>
                    <a:pt x="0" y="589264"/>
                  </a:cubicBezTo>
                  <a:lnTo>
                    <a:pt x="0" y="141523"/>
                  </a:lnTo>
                  <a:cubicBezTo>
                    <a:pt x="0" y="103989"/>
                    <a:pt x="14910" y="67992"/>
                    <a:pt x="41451" y="41451"/>
                  </a:cubicBezTo>
                  <a:cubicBezTo>
                    <a:pt x="67992" y="14910"/>
                    <a:pt x="103989" y="0"/>
                    <a:pt x="141523" y="0"/>
                  </a:cubicBezTo>
                  <a:close/>
                </a:path>
              </a:pathLst>
            </a:custGeom>
            <a:solidFill>
              <a:srgbClr val="3BB77E"/>
            </a:solidFill>
          </p:spPr>
        </p:sp>
        <p:sp>
          <p:nvSpPr>
            <p:cNvPr id="29" name="TextBox 29"/>
            <p:cNvSpPr txBox="1"/>
            <p:nvPr/>
          </p:nvSpPr>
          <p:spPr>
            <a:xfrm>
              <a:off x="0" y="-57150"/>
              <a:ext cx="311700" cy="787936"/>
            </a:xfrm>
            <a:prstGeom prst="rect">
              <a:avLst/>
            </a:prstGeom>
          </p:spPr>
          <p:txBody>
            <a:bodyPr lIns="55221" tIns="55221" rIns="55221" bIns="55221" rtlCol="0" anchor="ctr"/>
            <a:lstStyle/>
            <a:p>
              <a:pPr algn="ctr">
                <a:lnSpc>
                  <a:spcPts val="3348"/>
                </a:lnSpc>
              </a:pPr>
              <a:endParaRPr/>
            </a:p>
          </p:txBody>
        </p:sp>
      </p:grpSp>
      <p:grpSp>
        <p:nvGrpSpPr>
          <p:cNvPr id="30" name="Group 30"/>
          <p:cNvGrpSpPr/>
          <p:nvPr/>
        </p:nvGrpSpPr>
        <p:grpSpPr>
          <a:xfrm>
            <a:off x="11114572" y="4448345"/>
            <a:ext cx="1368376" cy="1368376"/>
            <a:chOff x="0" y="0"/>
            <a:chExt cx="812800" cy="812800"/>
          </a:xfrm>
        </p:grpSpPr>
        <p:sp>
          <p:nvSpPr>
            <p:cNvPr id="31" name="Freeform 31"/>
            <p:cNvSpPr/>
            <p:nvPr/>
          </p:nvSpPr>
          <p:spPr>
            <a:xfrm>
              <a:off x="46870" y="46870"/>
              <a:ext cx="719059" cy="719059"/>
            </a:xfrm>
            <a:custGeom>
              <a:avLst/>
              <a:gdLst/>
              <a:ahLst/>
              <a:cxnLst/>
              <a:rect l="l" t="t" r="r" b="b"/>
              <a:pathLst>
                <a:path w="719059" h="719059">
                  <a:moveTo>
                    <a:pt x="439543" y="33143"/>
                  </a:moveTo>
                  <a:lnTo>
                    <a:pt x="685917" y="279517"/>
                  </a:lnTo>
                  <a:cubicBezTo>
                    <a:pt x="707138" y="300738"/>
                    <a:pt x="719060" y="329519"/>
                    <a:pt x="719060" y="359530"/>
                  </a:cubicBezTo>
                  <a:cubicBezTo>
                    <a:pt x="719060" y="389541"/>
                    <a:pt x="707138" y="418322"/>
                    <a:pt x="685917" y="439543"/>
                  </a:cubicBezTo>
                  <a:lnTo>
                    <a:pt x="439543" y="685917"/>
                  </a:lnTo>
                  <a:cubicBezTo>
                    <a:pt x="418322" y="707138"/>
                    <a:pt x="389541" y="719060"/>
                    <a:pt x="359530" y="719060"/>
                  </a:cubicBezTo>
                  <a:cubicBezTo>
                    <a:pt x="329519" y="719060"/>
                    <a:pt x="300738" y="707138"/>
                    <a:pt x="279517" y="685917"/>
                  </a:cubicBezTo>
                  <a:lnTo>
                    <a:pt x="33143" y="439543"/>
                  </a:lnTo>
                  <a:cubicBezTo>
                    <a:pt x="11922" y="418322"/>
                    <a:pt x="0" y="389541"/>
                    <a:pt x="0" y="359530"/>
                  </a:cubicBezTo>
                  <a:cubicBezTo>
                    <a:pt x="0" y="329519"/>
                    <a:pt x="11922" y="300738"/>
                    <a:pt x="33143" y="279517"/>
                  </a:cubicBezTo>
                  <a:lnTo>
                    <a:pt x="279517" y="33143"/>
                  </a:lnTo>
                  <a:cubicBezTo>
                    <a:pt x="300738" y="11922"/>
                    <a:pt x="329519" y="0"/>
                    <a:pt x="359530" y="0"/>
                  </a:cubicBezTo>
                  <a:cubicBezTo>
                    <a:pt x="389541" y="0"/>
                    <a:pt x="418322" y="11922"/>
                    <a:pt x="439543" y="33143"/>
                  </a:cubicBezTo>
                  <a:close/>
                </a:path>
              </a:pathLst>
            </a:custGeom>
            <a:solidFill>
              <a:srgbClr val="3BB77E"/>
            </a:solidFill>
          </p:spPr>
        </p:sp>
        <p:sp>
          <p:nvSpPr>
            <p:cNvPr id="32" name="TextBox 32"/>
            <p:cNvSpPr txBox="1"/>
            <p:nvPr/>
          </p:nvSpPr>
          <p:spPr>
            <a:xfrm>
              <a:off x="139700" y="82550"/>
              <a:ext cx="533400" cy="590550"/>
            </a:xfrm>
            <a:prstGeom prst="rect">
              <a:avLst/>
            </a:prstGeom>
          </p:spPr>
          <p:txBody>
            <a:bodyPr lIns="55221" tIns="55221" rIns="55221" bIns="55221" rtlCol="0" anchor="ctr"/>
            <a:lstStyle/>
            <a:p>
              <a:pPr algn="ctr">
                <a:lnSpc>
                  <a:spcPts val="3348"/>
                </a:lnSpc>
              </a:pPr>
              <a:endParaRPr/>
            </a:p>
          </p:txBody>
        </p:sp>
      </p:grpSp>
      <p:grpSp>
        <p:nvGrpSpPr>
          <p:cNvPr id="33" name="Group 33"/>
          <p:cNvGrpSpPr/>
          <p:nvPr/>
        </p:nvGrpSpPr>
        <p:grpSpPr>
          <a:xfrm>
            <a:off x="11388860" y="4722632"/>
            <a:ext cx="819801" cy="819801"/>
            <a:chOff x="0" y="0"/>
            <a:chExt cx="812800" cy="812800"/>
          </a:xfrm>
        </p:grpSpPr>
        <p:sp>
          <p:nvSpPr>
            <p:cNvPr id="34" name="Freeform 3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35" name="TextBox 35"/>
            <p:cNvSpPr txBox="1"/>
            <p:nvPr/>
          </p:nvSpPr>
          <p:spPr>
            <a:xfrm>
              <a:off x="76200" y="19050"/>
              <a:ext cx="660400" cy="717550"/>
            </a:xfrm>
            <a:prstGeom prst="rect">
              <a:avLst/>
            </a:prstGeom>
          </p:spPr>
          <p:txBody>
            <a:bodyPr lIns="55221" tIns="55221" rIns="55221" bIns="55221" rtlCol="0" anchor="ctr"/>
            <a:lstStyle/>
            <a:p>
              <a:pPr algn="ctr">
                <a:lnSpc>
                  <a:spcPts val="3348"/>
                </a:lnSpc>
              </a:pPr>
              <a:endParaRPr/>
            </a:p>
          </p:txBody>
        </p:sp>
      </p:grpSp>
      <p:sp>
        <p:nvSpPr>
          <p:cNvPr id="36" name="TextBox 36"/>
          <p:cNvSpPr txBox="1"/>
          <p:nvPr/>
        </p:nvSpPr>
        <p:spPr>
          <a:xfrm>
            <a:off x="11456666" y="7748191"/>
            <a:ext cx="684188" cy="673932"/>
          </a:xfrm>
          <a:prstGeom prst="rect">
            <a:avLst/>
          </a:prstGeom>
        </p:spPr>
        <p:txBody>
          <a:bodyPr lIns="0" tIns="0" rIns="0" bIns="0" rtlCol="0" anchor="t">
            <a:spAutoFit/>
          </a:bodyPr>
          <a:lstStyle/>
          <a:p>
            <a:pPr algn="ctr">
              <a:lnSpc>
                <a:spcPts val="5435"/>
              </a:lnSpc>
            </a:pPr>
            <a:r>
              <a:rPr lang="en-US" sz="3882" b="1" spc="163">
                <a:solidFill>
                  <a:srgbClr val="FFFFFF"/>
                </a:solidFill>
                <a:latin typeface="Barlow Bold"/>
                <a:ea typeface="Barlow Bold"/>
                <a:cs typeface="Barlow Bold"/>
                <a:sym typeface="Barlow Bold"/>
              </a:rPr>
              <a:t>02</a:t>
            </a:r>
          </a:p>
        </p:txBody>
      </p:sp>
      <p:grpSp>
        <p:nvGrpSpPr>
          <p:cNvPr id="37" name="Group 37"/>
          <p:cNvGrpSpPr/>
          <p:nvPr/>
        </p:nvGrpSpPr>
        <p:grpSpPr>
          <a:xfrm>
            <a:off x="12729788" y="5296723"/>
            <a:ext cx="1094088" cy="3366805"/>
            <a:chOff x="0" y="0"/>
            <a:chExt cx="311700" cy="959185"/>
          </a:xfrm>
        </p:grpSpPr>
        <p:sp>
          <p:nvSpPr>
            <p:cNvPr id="38" name="Freeform 38"/>
            <p:cNvSpPr/>
            <p:nvPr/>
          </p:nvSpPr>
          <p:spPr>
            <a:xfrm>
              <a:off x="0" y="0"/>
              <a:ext cx="311700" cy="959185"/>
            </a:xfrm>
            <a:custGeom>
              <a:avLst/>
              <a:gdLst/>
              <a:ahLst/>
              <a:cxnLst/>
              <a:rect l="l" t="t" r="r" b="b"/>
              <a:pathLst>
                <a:path w="311700" h="959185">
                  <a:moveTo>
                    <a:pt x="141523" y="0"/>
                  </a:moveTo>
                  <a:lnTo>
                    <a:pt x="170177" y="0"/>
                  </a:lnTo>
                  <a:cubicBezTo>
                    <a:pt x="207712" y="0"/>
                    <a:pt x="243708" y="14910"/>
                    <a:pt x="270249" y="41451"/>
                  </a:cubicBezTo>
                  <a:cubicBezTo>
                    <a:pt x="296790" y="67992"/>
                    <a:pt x="311700" y="103989"/>
                    <a:pt x="311700" y="141523"/>
                  </a:cubicBezTo>
                  <a:lnTo>
                    <a:pt x="311700" y="817663"/>
                  </a:lnTo>
                  <a:cubicBezTo>
                    <a:pt x="311700" y="895823"/>
                    <a:pt x="248338" y="959185"/>
                    <a:pt x="170177" y="959185"/>
                  </a:cubicBezTo>
                  <a:lnTo>
                    <a:pt x="141523" y="959185"/>
                  </a:lnTo>
                  <a:cubicBezTo>
                    <a:pt x="103989" y="959185"/>
                    <a:pt x="67992" y="944275"/>
                    <a:pt x="41451" y="917734"/>
                  </a:cubicBezTo>
                  <a:cubicBezTo>
                    <a:pt x="14910" y="891194"/>
                    <a:pt x="0" y="855197"/>
                    <a:pt x="0" y="817663"/>
                  </a:cubicBezTo>
                  <a:lnTo>
                    <a:pt x="0" y="141523"/>
                  </a:lnTo>
                  <a:cubicBezTo>
                    <a:pt x="0" y="103989"/>
                    <a:pt x="14910" y="67992"/>
                    <a:pt x="41451" y="41451"/>
                  </a:cubicBezTo>
                  <a:cubicBezTo>
                    <a:pt x="67992" y="14910"/>
                    <a:pt x="103989" y="0"/>
                    <a:pt x="141523" y="0"/>
                  </a:cubicBezTo>
                  <a:close/>
                </a:path>
              </a:pathLst>
            </a:custGeom>
            <a:solidFill>
              <a:srgbClr val="408789"/>
            </a:solidFill>
          </p:spPr>
        </p:sp>
        <p:sp>
          <p:nvSpPr>
            <p:cNvPr id="39" name="TextBox 39"/>
            <p:cNvSpPr txBox="1"/>
            <p:nvPr/>
          </p:nvSpPr>
          <p:spPr>
            <a:xfrm>
              <a:off x="0" y="-57150"/>
              <a:ext cx="311700" cy="1016335"/>
            </a:xfrm>
            <a:prstGeom prst="rect">
              <a:avLst/>
            </a:prstGeom>
          </p:spPr>
          <p:txBody>
            <a:bodyPr lIns="55221" tIns="55221" rIns="55221" bIns="55221" rtlCol="0" anchor="ctr"/>
            <a:lstStyle/>
            <a:p>
              <a:pPr algn="ctr">
                <a:lnSpc>
                  <a:spcPts val="3348"/>
                </a:lnSpc>
              </a:pPr>
              <a:endParaRPr/>
            </a:p>
          </p:txBody>
        </p:sp>
      </p:grpSp>
      <p:grpSp>
        <p:nvGrpSpPr>
          <p:cNvPr id="40" name="Group 40"/>
          <p:cNvGrpSpPr/>
          <p:nvPr/>
        </p:nvGrpSpPr>
        <p:grpSpPr>
          <a:xfrm>
            <a:off x="12592645" y="3710049"/>
            <a:ext cx="1368376" cy="1368376"/>
            <a:chOff x="0" y="0"/>
            <a:chExt cx="812800" cy="812800"/>
          </a:xfrm>
        </p:grpSpPr>
        <p:sp>
          <p:nvSpPr>
            <p:cNvPr id="41" name="Freeform 41"/>
            <p:cNvSpPr/>
            <p:nvPr/>
          </p:nvSpPr>
          <p:spPr>
            <a:xfrm>
              <a:off x="46870" y="46870"/>
              <a:ext cx="719059" cy="719059"/>
            </a:xfrm>
            <a:custGeom>
              <a:avLst/>
              <a:gdLst/>
              <a:ahLst/>
              <a:cxnLst/>
              <a:rect l="l" t="t" r="r" b="b"/>
              <a:pathLst>
                <a:path w="719059" h="719059">
                  <a:moveTo>
                    <a:pt x="439543" y="33143"/>
                  </a:moveTo>
                  <a:lnTo>
                    <a:pt x="685917" y="279517"/>
                  </a:lnTo>
                  <a:cubicBezTo>
                    <a:pt x="707138" y="300738"/>
                    <a:pt x="719060" y="329519"/>
                    <a:pt x="719060" y="359530"/>
                  </a:cubicBezTo>
                  <a:cubicBezTo>
                    <a:pt x="719060" y="389541"/>
                    <a:pt x="707138" y="418322"/>
                    <a:pt x="685917" y="439543"/>
                  </a:cubicBezTo>
                  <a:lnTo>
                    <a:pt x="439543" y="685917"/>
                  </a:lnTo>
                  <a:cubicBezTo>
                    <a:pt x="418322" y="707138"/>
                    <a:pt x="389541" y="719060"/>
                    <a:pt x="359530" y="719060"/>
                  </a:cubicBezTo>
                  <a:cubicBezTo>
                    <a:pt x="329519" y="719060"/>
                    <a:pt x="300738" y="707138"/>
                    <a:pt x="279517" y="685917"/>
                  </a:cubicBezTo>
                  <a:lnTo>
                    <a:pt x="33143" y="439543"/>
                  </a:lnTo>
                  <a:cubicBezTo>
                    <a:pt x="11922" y="418322"/>
                    <a:pt x="0" y="389541"/>
                    <a:pt x="0" y="359530"/>
                  </a:cubicBezTo>
                  <a:cubicBezTo>
                    <a:pt x="0" y="329519"/>
                    <a:pt x="11922" y="300738"/>
                    <a:pt x="33143" y="279517"/>
                  </a:cubicBezTo>
                  <a:lnTo>
                    <a:pt x="279517" y="33143"/>
                  </a:lnTo>
                  <a:cubicBezTo>
                    <a:pt x="300738" y="11922"/>
                    <a:pt x="329519" y="0"/>
                    <a:pt x="359530" y="0"/>
                  </a:cubicBezTo>
                  <a:cubicBezTo>
                    <a:pt x="389541" y="0"/>
                    <a:pt x="418322" y="11922"/>
                    <a:pt x="439543" y="33143"/>
                  </a:cubicBezTo>
                  <a:close/>
                </a:path>
              </a:pathLst>
            </a:custGeom>
            <a:solidFill>
              <a:srgbClr val="408789"/>
            </a:solidFill>
          </p:spPr>
        </p:sp>
        <p:sp>
          <p:nvSpPr>
            <p:cNvPr id="42" name="TextBox 42"/>
            <p:cNvSpPr txBox="1"/>
            <p:nvPr/>
          </p:nvSpPr>
          <p:spPr>
            <a:xfrm>
              <a:off x="139700" y="82550"/>
              <a:ext cx="533400" cy="590550"/>
            </a:xfrm>
            <a:prstGeom prst="rect">
              <a:avLst/>
            </a:prstGeom>
          </p:spPr>
          <p:txBody>
            <a:bodyPr lIns="55221" tIns="55221" rIns="55221" bIns="55221" rtlCol="0" anchor="ctr"/>
            <a:lstStyle/>
            <a:p>
              <a:pPr algn="ctr">
                <a:lnSpc>
                  <a:spcPts val="3348"/>
                </a:lnSpc>
              </a:pPr>
              <a:endParaRPr/>
            </a:p>
          </p:txBody>
        </p:sp>
      </p:grpSp>
      <p:grpSp>
        <p:nvGrpSpPr>
          <p:cNvPr id="43" name="Group 43"/>
          <p:cNvGrpSpPr/>
          <p:nvPr/>
        </p:nvGrpSpPr>
        <p:grpSpPr>
          <a:xfrm>
            <a:off x="12866932" y="3984336"/>
            <a:ext cx="819801" cy="819801"/>
            <a:chOff x="0" y="0"/>
            <a:chExt cx="812800" cy="812800"/>
          </a:xfrm>
        </p:grpSpPr>
        <p:sp>
          <p:nvSpPr>
            <p:cNvPr id="44" name="Freeform 4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45" name="TextBox 45"/>
            <p:cNvSpPr txBox="1"/>
            <p:nvPr/>
          </p:nvSpPr>
          <p:spPr>
            <a:xfrm>
              <a:off x="76200" y="19050"/>
              <a:ext cx="660400" cy="717550"/>
            </a:xfrm>
            <a:prstGeom prst="rect">
              <a:avLst/>
            </a:prstGeom>
          </p:spPr>
          <p:txBody>
            <a:bodyPr lIns="55221" tIns="55221" rIns="55221" bIns="55221" rtlCol="0" anchor="ctr"/>
            <a:lstStyle/>
            <a:p>
              <a:pPr algn="ctr">
                <a:lnSpc>
                  <a:spcPts val="3348"/>
                </a:lnSpc>
              </a:pPr>
              <a:endParaRPr/>
            </a:p>
          </p:txBody>
        </p:sp>
      </p:grpSp>
      <p:sp>
        <p:nvSpPr>
          <p:cNvPr id="46" name="TextBox 46"/>
          <p:cNvSpPr txBox="1"/>
          <p:nvPr/>
        </p:nvSpPr>
        <p:spPr>
          <a:xfrm>
            <a:off x="12934739" y="7748191"/>
            <a:ext cx="684188" cy="673932"/>
          </a:xfrm>
          <a:prstGeom prst="rect">
            <a:avLst/>
          </a:prstGeom>
        </p:spPr>
        <p:txBody>
          <a:bodyPr lIns="0" tIns="0" rIns="0" bIns="0" rtlCol="0" anchor="t">
            <a:spAutoFit/>
          </a:bodyPr>
          <a:lstStyle/>
          <a:p>
            <a:pPr algn="ctr">
              <a:lnSpc>
                <a:spcPts val="5435"/>
              </a:lnSpc>
            </a:pPr>
            <a:r>
              <a:rPr lang="en-US" sz="3882" b="1" spc="163">
                <a:solidFill>
                  <a:srgbClr val="FFFFFF"/>
                </a:solidFill>
                <a:latin typeface="Barlow Bold"/>
                <a:ea typeface="Barlow Bold"/>
                <a:cs typeface="Barlow Bold"/>
                <a:sym typeface="Barlow Bold"/>
              </a:rPr>
              <a:t>03</a:t>
            </a:r>
          </a:p>
        </p:txBody>
      </p:sp>
      <p:grpSp>
        <p:nvGrpSpPr>
          <p:cNvPr id="47" name="Group 47"/>
          <p:cNvGrpSpPr/>
          <p:nvPr/>
        </p:nvGrpSpPr>
        <p:grpSpPr>
          <a:xfrm>
            <a:off x="14207861" y="4593337"/>
            <a:ext cx="1094088" cy="4092596"/>
            <a:chOff x="0" y="0"/>
            <a:chExt cx="311700" cy="1165959"/>
          </a:xfrm>
        </p:grpSpPr>
        <p:sp>
          <p:nvSpPr>
            <p:cNvPr id="48" name="Freeform 48"/>
            <p:cNvSpPr/>
            <p:nvPr/>
          </p:nvSpPr>
          <p:spPr>
            <a:xfrm>
              <a:off x="0" y="0"/>
              <a:ext cx="311700" cy="1165959"/>
            </a:xfrm>
            <a:custGeom>
              <a:avLst/>
              <a:gdLst/>
              <a:ahLst/>
              <a:cxnLst/>
              <a:rect l="l" t="t" r="r" b="b"/>
              <a:pathLst>
                <a:path w="311700" h="1165959">
                  <a:moveTo>
                    <a:pt x="141523" y="0"/>
                  </a:moveTo>
                  <a:lnTo>
                    <a:pt x="170177" y="0"/>
                  </a:lnTo>
                  <a:cubicBezTo>
                    <a:pt x="207712" y="0"/>
                    <a:pt x="243708" y="14910"/>
                    <a:pt x="270249" y="41451"/>
                  </a:cubicBezTo>
                  <a:cubicBezTo>
                    <a:pt x="296790" y="67992"/>
                    <a:pt x="311700" y="103989"/>
                    <a:pt x="311700" y="141523"/>
                  </a:cubicBezTo>
                  <a:lnTo>
                    <a:pt x="311700" y="1024437"/>
                  </a:lnTo>
                  <a:cubicBezTo>
                    <a:pt x="311700" y="1061971"/>
                    <a:pt x="296790" y="1097968"/>
                    <a:pt x="270249" y="1124508"/>
                  </a:cubicBezTo>
                  <a:cubicBezTo>
                    <a:pt x="243708" y="1151049"/>
                    <a:pt x="207712" y="1165959"/>
                    <a:pt x="170177" y="1165959"/>
                  </a:cubicBezTo>
                  <a:lnTo>
                    <a:pt x="141523" y="1165959"/>
                  </a:lnTo>
                  <a:cubicBezTo>
                    <a:pt x="103989" y="1165959"/>
                    <a:pt x="67992" y="1151049"/>
                    <a:pt x="41451" y="1124508"/>
                  </a:cubicBezTo>
                  <a:cubicBezTo>
                    <a:pt x="14910" y="1097968"/>
                    <a:pt x="0" y="1061971"/>
                    <a:pt x="0" y="1024437"/>
                  </a:cubicBezTo>
                  <a:lnTo>
                    <a:pt x="0" y="141523"/>
                  </a:lnTo>
                  <a:cubicBezTo>
                    <a:pt x="0" y="103989"/>
                    <a:pt x="14910" y="67992"/>
                    <a:pt x="41451" y="41451"/>
                  </a:cubicBezTo>
                  <a:cubicBezTo>
                    <a:pt x="67992" y="14910"/>
                    <a:pt x="103989" y="0"/>
                    <a:pt x="141523" y="0"/>
                  </a:cubicBezTo>
                  <a:close/>
                </a:path>
              </a:pathLst>
            </a:custGeom>
            <a:solidFill>
              <a:srgbClr val="408789"/>
            </a:solidFill>
          </p:spPr>
        </p:sp>
        <p:sp>
          <p:nvSpPr>
            <p:cNvPr id="49" name="TextBox 49"/>
            <p:cNvSpPr txBox="1"/>
            <p:nvPr/>
          </p:nvSpPr>
          <p:spPr>
            <a:xfrm>
              <a:off x="0" y="-57150"/>
              <a:ext cx="311700" cy="1223109"/>
            </a:xfrm>
            <a:prstGeom prst="rect">
              <a:avLst/>
            </a:prstGeom>
          </p:spPr>
          <p:txBody>
            <a:bodyPr lIns="55221" tIns="55221" rIns="55221" bIns="55221" rtlCol="0" anchor="ctr"/>
            <a:lstStyle/>
            <a:p>
              <a:pPr algn="ctr">
                <a:lnSpc>
                  <a:spcPts val="3348"/>
                </a:lnSpc>
              </a:pPr>
              <a:endParaRPr/>
            </a:p>
          </p:txBody>
        </p:sp>
      </p:grpSp>
      <p:grpSp>
        <p:nvGrpSpPr>
          <p:cNvPr id="50" name="Group 50"/>
          <p:cNvGrpSpPr/>
          <p:nvPr/>
        </p:nvGrpSpPr>
        <p:grpSpPr>
          <a:xfrm>
            <a:off x="14070717" y="2956692"/>
            <a:ext cx="1368376" cy="1368376"/>
            <a:chOff x="0" y="0"/>
            <a:chExt cx="812800" cy="812800"/>
          </a:xfrm>
        </p:grpSpPr>
        <p:sp>
          <p:nvSpPr>
            <p:cNvPr id="51" name="Freeform 51"/>
            <p:cNvSpPr/>
            <p:nvPr/>
          </p:nvSpPr>
          <p:spPr>
            <a:xfrm>
              <a:off x="46870" y="46870"/>
              <a:ext cx="719059" cy="719059"/>
            </a:xfrm>
            <a:custGeom>
              <a:avLst/>
              <a:gdLst/>
              <a:ahLst/>
              <a:cxnLst/>
              <a:rect l="l" t="t" r="r" b="b"/>
              <a:pathLst>
                <a:path w="719059" h="719059">
                  <a:moveTo>
                    <a:pt x="439543" y="33143"/>
                  </a:moveTo>
                  <a:lnTo>
                    <a:pt x="685917" y="279517"/>
                  </a:lnTo>
                  <a:cubicBezTo>
                    <a:pt x="707138" y="300738"/>
                    <a:pt x="719060" y="329519"/>
                    <a:pt x="719060" y="359530"/>
                  </a:cubicBezTo>
                  <a:cubicBezTo>
                    <a:pt x="719060" y="389541"/>
                    <a:pt x="707138" y="418322"/>
                    <a:pt x="685917" y="439543"/>
                  </a:cubicBezTo>
                  <a:lnTo>
                    <a:pt x="439543" y="685917"/>
                  </a:lnTo>
                  <a:cubicBezTo>
                    <a:pt x="418322" y="707138"/>
                    <a:pt x="389541" y="719060"/>
                    <a:pt x="359530" y="719060"/>
                  </a:cubicBezTo>
                  <a:cubicBezTo>
                    <a:pt x="329519" y="719060"/>
                    <a:pt x="300738" y="707138"/>
                    <a:pt x="279517" y="685917"/>
                  </a:cubicBezTo>
                  <a:lnTo>
                    <a:pt x="33143" y="439543"/>
                  </a:lnTo>
                  <a:cubicBezTo>
                    <a:pt x="11922" y="418322"/>
                    <a:pt x="0" y="389541"/>
                    <a:pt x="0" y="359530"/>
                  </a:cubicBezTo>
                  <a:cubicBezTo>
                    <a:pt x="0" y="329519"/>
                    <a:pt x="11922" y="300738"/>
                    <a:pt x="33143" y="279517"/>
                  </a:cubicBezTo>
                  <a:lnTo>
                    <a:pt x="279517" y="33143"/>
                  </a:lnTo>
                  <a:cubicBezTo>
                    <a:pt x="300738" y="11922"/>
                    <a:pt x="329519" y="0"/>
                    <a:pt x="359530" y="0"/>
                  </a:cubicBezTo>
                  <a:cubicBezTo>
                    <a:pt x="389541" y="0"/>
                    <a:pt x="418322" y="11922"/>
                    <a:pt x="439543" y="33143"/>
                  </a:cubicBezTo>
                  <a:close/>
                </a:path>
              </a:pathLst>
            </a:custGeom>
            <a:solidFill>
              <a:srgbClr val="327576"/>
            </a:solidFill>
          </p:spPr>
        </p:sp>
        <p:sp>
          <p:nvSpPr>
            <p:cNvPr id="52" name="TextBox 52"/>
            <p:cNvSpPr txBox="1"/>
            <p:nvPr/>
          </p:nvSpPr>
          <p:spPr>
            <a:xfrm>
              <a:off x="139700" y="82550"/>
              <a:ext cx="533400" cy="590550"/>
            </a:xfrm>
            <a:prstGeom prst="rect">
              <a:avLst/>
            </a:prstGeom>
          </p:spPr>
          <p:txBody>
            <a:bodyPr lIns="55221" tIns="55221" rIns="55221" bIns="55221" rtlCol="0" anchor="ctr"/>
            <a:lstStyle/>
            <a:p>
              <a:pPr algn="ctr">
                <a:lnSpc>
                  <a:spcPts val="3348"/>
                </a:lnSpc>
              </a:pPr>
              <a:endParaRPr/>
            </a:p>
          </p:txBody>
        </p:sp>
      </p:grpSp>
      <p:grpSp>
        <p:nvGrpSpPr>
          <p:cNvPr id="53" name="Group 53"/>
          <p:cNvGrpSpPr/>
          <p:nvPr/>
        </p:nvGrpSpPr>
        <p:grpSpPr>
          <a:xfrm>
            <a:off x="14345005" y="3230979"/>
            <a:ext cx="819801" cy="819801"/>
            <a:chOff x="0" y="0"/>
            <a:chExt cx="812800" cy="812800"/>
          </a:xfrm>
        </p:grpSpPr>
        <p:sp>
          <p:nvSpPr>
            <p:cNvPr id="54" name="Freeform 5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55" name="TextBox 55"/>
            <p:cNvSpPr txBox="1"/>
            <p:nvPr/>
          </p:nvSpPr>
          <p:spPr>
            <a:xfrm>
              <a:off x="76200" y="19050"/>
              <a:ext cx="660400" cy="717550"/>
            </a:xfrm>
            <a:prstGeom prst="rect">
              <a:avLst/>
            </a:prstGeom>
          </p:spPr>
          <p:txBody>
            <a:bodyPr lIns="55221" tIns="55221" rIns="55221" bIns="55221" rtlCol="0" anchor="ctr"/>
            <a:lstStyle/>
            <a:p>
              <a:pPr algn="ctr">
                <a:lnSpc>
                  <a:spcPts val="3348"/>
                </a:lnSpc>
              </a:pPr>
              <a:endParaRPr/>
            </a:p>
          </p:txBody>
        </p:sp>
      </p:grpSp>
      <p:sp>
        <p:nvSpPr>
          <p:cNvPr id="56" name="TextBox 56"/>
          <p:cNvSpPr txBox="1"/>
          <p:nvPr/>
        </p:nvSpPr>
        <p:spPr>
          <a:xfrm>
            <a:off x="14412811" y="7748191"/>
            <a:ext cx="684188" cy="673932"/>
          </a:xfrm>
          <a:prstGeom prst="rect">
            <a:avLst/>
          </a:prstGeom>
        </p:spPr>
        <p:txBody>
          <a:bodyPr lIns="0" tIns="0" rIns="0" bIns="0" rtlCol="0" anchor="t">
            <a:spAutoFit/>
          </a:bodyPr>
          <a:lstStyle/>
          <a:p>
            <a:pPr algn="ctr">
              <a:lnSpc>
                <a:spcPts val="5435"/>
              </a:lnSpc>
            </a:pPr>
            <a:r>
              <a:rPr lang="en-US" sz="3882" b="1" spc="163">
                <a:solidFill>
                  <a:srgbClr val="FFFFFF"/>
                </a:solidFill>
                <a:latin typeface="Barlow Bold"/>
                <a:ea typeface="Barlow Bold"/>
                <a:cs typeface="Barlow Bold"/>
                <a:sym typeface="Barlow Bold"/>
              </a:rPr>
              <a:t>04</a:t>
            </a:r>
          </a:p>
        </p:txBody>
      </p:sp>
      <p:grpSp>
        <p:nvGrpSpPr>
          <p:cNvPr id="57" name="Group 57"/>
          <p:cNvGrpSpPr/>
          <p:nvPr/>
        </p:nvGrpSpPr>
        <p:grpSpPr>
          <a:xfrm>
            <a:off x="15685933" y="3856865"/>
            <a:ext cx="1094088" cy="4806662"/>
            <a:chOff x="0" y="0"/>
            <a:chExt cx="311700" cy="1369393"/>
          </a:xfrm>
        </p:grpSpPr>
        <p:sp>
          <p:nvSpPr>
            <p:cNvPr id="58" name="Freeform 58"/>
            <p:cNvSpPr/>
            <p:nvPr/>
          </p:nvSpPr>
          <p:spPr>
            <a:xfrm>
              <a:off x="0" y="0"/>
              <a:ext cx="311700" cy="1369393"/>
            </a:xfrm>
            <a:custGeom>
              <a:avLst/>
              <a:gdLst/>
              <a:ahLst/>
              <a:cxnLst/>
              <a:rect l="l" t="t" r="r" b="b"/>
              <a:pathLst>
                <a:path w="311700" h="1369393">
                  <a:moveTo>
                    <a:pt x="141523" y="0"/>
                  </a:moveTo>
                  <a:lnTo>
                    <a:pt x="170177" y="0"/>
                  </a:lnTo>
                  <a:cubicBezTo>
                    <a:pt x="207712" y="0"/>
                    <a:pt x="243708" y="14910"/>
                    <a:pt x="270249" y="41451"/>
                  </a:cubicBezTo>
                  <a:cubicBezTo>
                    <a:pt x="296790" y="67992"/>
                    <a:pt x="311700" y="103989"/>
                    <a:pt x="311700" y="141523"/>
                  </a:cubicBezTo>
                  <a:lnTo>
                    <a:pt x="311700" y="1227871"/>
                  </a:lnTo>
                  <a:cubicBezTo>
                    <a:pt x="311700" y="1265405"/>
                    <a:pt x="296790" y="1301402"/>
                    <a:pt x="270249" y="1327942"/>
                  </a:cubicBezTo>
                  <a:cubicBezTo>
                    <a:pt x="243708" y="1354483"/>
                    <a:pt x="207712" y="1369393"/>
                    <a:pt x="170177" y="1369393"/>
                  </a:cubicBezTo>
                  <a:lnTo>
                    <a:pt x="141523" y="1369393"/>
                  </a:lnTo>
                  <a:cubicBezTo>
                    <a:pt x="103989" y="1369393"/>
                    <a:pt x="67992" y="1354483"/>
                    <a:pt x="41451" y="1327942"/>
                  </a:cubicBezTo>
                  <a:cubicBezTo>
                    <a:pt x="14910" y="1301402"/>
                    <a:pt x="0" y="1265405"/>
                    <a:pt x="0" y="1227871"/>
                  </a:cubicBezTo>
                  <a:lnTo>
                    <a:pt x="0" y="141523"/>
                  </a:lnTo>
                  <a:cubicBezTo>
                    <a:pt x="0" y="103989"/>
                    <a:pt x="14910" y="67992"/>
                    <a:pt x="41451" y="41451"/>
                  </a:cubicBezTo>
                  <a:cubicBezTo>
                    <a:pt x="67992" y="14910"/>
                    <a:pt x="103989" y="0"/>
                    <a:pt x="141523" y="0"/>
                  </a:cubicBezTo>
                  <a:close/>
                </a:path>
              </a:pathLst>
            </a:custGeom>
            <a:solidFill>
              <a:srgbClr val="3BB77E"/>
            </a:solidFill>
          </p:spPr>
        </p:sp>
        <p:sp>
          <p:nvSpPr>
            <p:cNvPr id="59" name="TextBox 59"/>
            <p:cNvSpPr txBox="1"/>
            <p:nvPr/>
          </p:nvSpPr>
          <p:spPr>
            <a:xfrm>
              <a:off x="0" y="-57150"/>
              <a:ext cx="311700" cy="1426543"/>
            </a:xfrm>
            <a:prstGeom prst="rect">
              <a:avLst/>
            </a:prstGeom>
          </p:spPr>
          <p:txBody>
            <a:bodyPr lIns="55221" tIns="55221" rIns="55221" bIns="55221" rtlCol="0" anchor="ctr"/>
            <a:lstStyle/>
            <a:p>
              <a:pPr algn="ctr">
                <a:lnSpc>
                  <a:spcPts val="3348"/>
                </a:lnSpc>
              </a:pPr>
              <a:endParaRPr/>
            </a:p>
          </p:txBody>
        </p:sp>
      </p:grpSp>
      <p:grpSp>
        <p:nvGrpSpPr>
          <p:cNvPr id="60" name="Group 60"/>
          <p:cNvGrpSpPr/>
          <p:nvPr/>
        </p:nvGrpSpPr>
        <p:grpSpPr>
          <a:xfrm>
            <a:off x="15548790" y="2228477"/>
            <a:ext cx="1368376" cy="1368376"/>
            <a:chOff x="0" y="0"/>
            <a:chExt cx="812800" cy="812800"/>
          </a:xfrm>
        </p:grpSpPr>
        <p:sp>
          <p:nvSpPr>
            <p:cNvPr id="61" name="Freeform 61"/>
            <p:cNvSpPr/>
            <p:nvPr/>
          </p:nvSpPr>
          <p:spPr>
            <a:xfrm>
              <a:off x="46870" y="46870"/>
              <a:ext cx="719059" cy="719059"/>
            </a:xfrm>
            <a:custGeom>
              <a:avLst/>
              <a:gdLst/>
              <a:ahLst/>
              <a:cxnLst/>
              <a:rect l="l" t="t" r="r" b="b"/>
              <a:pathLst>
                <a:path w="719059" h="719059">
                  <a:moveTo>
                    <a:pt x="439543" y="33143"/>
                  </a:moveTo>
                  <a:lnTo>
                    <a:pt x="685917" y="279517"/>
                  </a:lnTo>
                  <a:cubicBezTo>
                    <a:pt x="707138" y="300738"/>
                    <a:pt x="719060" y="329519"/>
                    <a:pt x="719060" y="359530"/>
                  </a:cubicBezTo>
                  <a:cubicBezTo>
                    <a:pt x="719060" y="389541"/>
                    <a:pt x="707138" y="418322"/>
                    <a:pt x="685917" y="439543"/>
                  </a:cubicBezTo>
                  <a:lnTo>
                    <a:pt x="439543" y="685917"/>
                  </a:lnTo>
                  <a:cubicBezTo>
                    <a:pt x="418322" y="707138"/>
                    <a:pt x="389541" y="719060"/>
                    <a:pt x="359530" y="719060"/>
                  </a:cubicBezTo>
                  <a:cubicBezTo>
                    <a:pt x="329519" y="719060"/>
                    <a:pt x="300738" y="707138"/>
                    <a:pt x="279517" y="685917"/>
                  </a:cubicBezTo>
                  <a:lnTo>
                    <a:pt x="33143" y="439543"/>
                  </a:lnTo>
                  <a:cubicBezTo>
                    <a:pt x="11922" y="418322"/>
                    <a:pt x="0" y="389541"/>
                    <a:pt x="0" y="359530"/>
                  </a:cubicBezTo>
                  <a:cubicBezTo>
                    <a:pt x="0" y="329519"/>
                    <a:pt x="11922" y="300738"/>
                    <a:pt x="33143" y="279517"/>
                  </a:cubicBezTo>
                  <a:lnTo>
                    <a:pt x="279517" y="33143"/>
                  </a:lnTo>
                  <a:cubicBezTo>
                    <a:pt x="300738" y="11922"/>
                    <a:pt x="329519" y="0"/>
                    <a:pt x="359530" y="0"/>
                  </a:cubicBezTo>
                  <a:cubicBezTo>
                    <a:pt x="389541" y="0"/>
                    <a:pt x="418322" y="11922"/>
                    <a:pt x="439543" y="33143"/>
                  </a:cubicBezTo>
                  <a:close/>
                </a:path>
              </a:pathLst>
            </a:custGeom>
            <a:solidFill>
              <a:srgbClr val="3BB77E"/>
            </a:solidFill>
          </p:spPr>
        </p:sp>
        <p:sp>
          <p:nvSpPr>
            <p:cNvPr id="62" name="TextBox 62"/>
            <p:cNvSpPr txBox="1"/>
            <p:nvPr/>
          </p:nvSpPr>
          <p:spPr>
            <a:xfrm>
              <a:off x="139700" y="82550"/>
              <a:ext cx="533400" cy="590550"/>
            </a:xfrm>
            <a:prstGeom prst="rect">
              <a:avLst/>
            </a:prstGeom>
          </p:spPr>
          <p:txBody>
            <a:bodyPr lIns="55221" tIns="55221" rIns="55221" bIns="55221" rtlCol="0" anchor="ctr"/>
            <a:lstStyle/>
            <a:p>
              <a:pPr algn="ctr">
                <a:lnSpc>
                  <a:spcPts val="3348"/>
                </a:lnSpc>
              </a:pPr>
              <a:endParaRPr/>
            </a:p>
          </p:txBody>
        </p:sp>
      </p:grpSp>
      <p:grpSp>
        <p:nvGrpSpPr>
          <p:cNvPr id="63" name="Group 63"/>
          <p:cNvGrpSpPr/>
          <p:nvPr/>
        </p:nvGrpSpPr>
        <p:grpSpPr>
          <a:xfrm>
            <a:off x="15823077" y="2502764"/>
            <a:ext cx="819801" cy="819801"/>
            <a:chOff x="0" y="0"/>
            <a:chExt cx="812800" cy="812800"/>
          </a:xfrm>
        </p:grpSpPr>
        <p:sp>
          <p:nvSpPr>
            <p:cNvPr id="64" name="Freeform 6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65" name="TextBox 65"/>
            <p:cNvSpPr txBox="1"/>
            <p:nvPr/>
          </p:nvSpPr>
          <p:spPr>
            <a:xfrm>
              <a:off x="76200" y="19050"/>
              <a:ext cx="660400" cy="717550"/>
            </a:xfrm>
            <a:prstGeom prst="rect">
              <a:avLst/>
            </a:prstGeom>
          </p:spPr>
          <p:txBody>
            <a:bodyPr lIns="55221" tIns="55221" rIns="55221" bIns="55221" rtlCol="0" anchor="ctr"/>
            <a:lstStyle/>
            <a:p>
              <a:pPr algn="ctr">
                <a:lnSpc>
                  <a:spcPts val="3348"/>
                </a:lnSpc>
              </a:pPr>
              <a:endParaRPr/>
            </a:p>
          </p:txBody>
        </p:sp>
      </p:grpSp>
      <p:sp>
        <p:nvSpPr>
          <p:cNvPr id="66" name="TextBox 66"/>
          <p:cNvSpPr txBox="1"/>
          <p:nvPr/>
        </p:nvSpPr>
        <p:spPr>
          <a:xfrm>
            <a:off x="15890884" y="7748191"/>
            <a:ext cx="684188" cy="673932"/>
          </a:xfrm>
          <a:prstGeom prst="rect">
            <a:avLst/>
          </a:prstGeom>
        </p:spPr>
        <p:txBody>
          <a:bodyPr lIns="0" tIns="0" rIns="0" bIns="0" rtlCol="0" anchor="t">
            <a:spAutoFit/>
          </a:bodyPr>
          <a:lstStyle/>
          <a:p>
            <a:pPr algn="ctr">
              <a:lnSpc>
                <a:spcPts val="5435"/>
              </a:lnSpc>
            </a:pPr>
            <a:r>
              <a:rPr lang="en-US" sz="3882" b="1" spc="163">
                <a:solidFill>
                  <a:srgbClr val="FFFFFF"/>
                </a:solidFill>
                <a:latin typeface="Barlow Bold"/>
                <a:ea typeface="Barlow Bold"/>
                <a:cs typeface="Barlow Bold"/>
                <a:sym typeface="Barlow Bold"/>
              </a:rPr>
              <a:t>05</a:t>
            </a:r>
          </a:p>
        </p:txBody>
      </p:sp>
      <p:sp>
        <p:nvSpPr>
          <p:cNvPr id="67" name="TextBox 67"/>
          <p:cNvSpPr txBox="1"/>
          <p:nvPr/>
        </p:nvSpPr>
        <p:spPr>
          <a:xfrm>
            <a:off x="1546755" y="2437450"/>
            <a:ext cx="490585" cy="654394"/>
          </a:xfrm>
          <a:prstGeom prst="rect">
            <a:avLst/>
          </a:prstGeom>
        </p:spPr>
        <p:txBody>
          <a:bodyPr lIns="0" tIns="0" rIns="0" bIns="0" rtlCol="0" anchor="t">
            <a:spAutoFit/>
          </a:bodyPr>
          <a:lstStyle/>
          <a:p>
            <a:pPr algn="ctr">
              <a:lnSpc>
                <a:spcPts val="5459"/>
              </a:lnSpc>
            </a:pPr>
            <a:r>
              <a:rPr lang="en-US" sz="3545" b="1" spc="148">
                <a:solidFill>
                  <a:srgbClr val="000000"/>
                </a:solidFill>
                <a:latin typeface="Barlow Bold"/>
                <a:ea typeface="Barlow Bold"/>
                <a:cs typeface="Barlow Bold"/>
                <a:sym typeface="Barlow Bold"/>
              </a:rPr>
              <a:t>1</a:t>
            </a:r>
          </a:p>
        </p:txBody>
      </p:sp>
      <p:sp>
        <p:nvSpPr>
          <p:cNvPr id="68" name="TextBox 68"/>
          <p:cNvSpPr txBox="1"/>
          <p:nvPr/>
        </p:nvSpPr>
        <p:spPr>
          <a:xfrm>
            <a:off x="1546755" y="3808162"/>
            <a:ext cx="490585" cy="654394"/>
          </a:xfrm>
          <a:prstGeom prst="rect">
            <a:avLst/>
          </a:prstGeom>
        </p:spPr>
        <p:txBody>
          <a:bodyPr lIns="0" tIns="0" rIns="0" bIns="0" rtlCol="0" anchor="t">
            <a:spAutoFit/>
          </a:bodyPr>
          <a:lstStyle/>
          <a:p>
            <a:pPr algn="ctr">
              <a:lnSpc>
                <a:spcPts val="5459"/>
              </a:lnSpc>
            </a:pPr>
            <a:r>
              <a:rPr lang="en-US" sz="3545" b="1" spc="148">
                <a:solidFill>
                  <a:srgbClr val="000000"/>
                </a:solidFill>
                <a:latin typeface="Barlow Bold"/>
                <a:ea typeface="Barlow Bold"/>
                <a:cs typeface="Barlow Bold"/>
                <a:sym typeface="Barlow Bold"/>
              </a:rPr>
              <a:t>2</a:t>
            </a:r>
          </a:p>
        </p:txBody>
      </p:sp>
      <p:sp>
        <p:nvSpPr>
          <p:cNvPr id="69" name="TextBox 69"/>
          <p:cNvSpPr txBox="1"/>
          <p:nvPr/>
        </p:nvSpPr>
        <p:spPr>
          <a:xfrm>
            <a:off x="1546755" y="5178874"/>
            <a:ext cx="490585" cy="654394"/>
          </a:xfrm>
          <a:prstGeom prst="rect">
            <a:avLst/>
          </a:prstGeom>
        </p:spPr>
        <p:txBody>
          <a:bodyPr lIns="0" tIns="0" rIns="0" bIns="0" rtlCol="0" anchor="t">
            <a:spAutoFit/>
          </a:bodyPr>
          <a:lstStyle/>
          <a:p>
            <a:pPr algn="ctr">
              <a:lnSpc>
                <a:spcPts val="5459"/>
              </a:lnSpc>
            </a:pPr>
            <a:r>
              <a:rPr lang="en-US" sz="3545" b="1" spc="148">
                <a:solidFill>
                  <a:srgbClr val="000000"/>
                </a:solidFill>
                <a:latin typeface="Barlow Bold"/>
                <a:ea typeface="Barlow Bold"/>
                <a:cs typeface="Barlow Bold"/>
                <a:sym typeface="Barlow Bold"/>
              </a:rPr>
              <a:t>3</a:t>
            </a:r>
          </a:p>
        </p:txBody>
      </p:sp>
      <p:sp>
        <p:nvSpPr>
          <p:cNvPr id="70" name="TextBox 70"/>
          <p:cNvSpPr txBox="1"/>
          <p:nvPr/>
        </p:nvSpPr>
        <p:spPr>
          <a:xfrm>
            <a:off x="1546755" y="6549586"/>
            <a:ext cx="490585" cy="654394"/>
          </a:xfrm>
          <a:prstGeom prst="rect">
            <a:avLst/>
          </a:prstGeom>
        </p:spPr>
        <p:txBody>
          <a:bodyPr lIns="0" tIns="0" rIns="0" bIns="0" rtlCol="0" anchor="t">
            <a:spAutoFit/>
          </a:bodyPr>
          <a:lstStyle/>
          <a:p>
            <a:pPr algn="ctr">
              <a:lnSpc>
                <a:spcPts val="5459"/>
              </a:lnSpc>
            </a:pPr>
            <a:r>
              <a:rPr lang="en-US" sz="3545" b="1" spc="148">
                <a:solidFill>
                  <a:srgbClr val="000000"/>
                </a:solidFill>
                <a:latin typeface="Barlow Bold"/>
                <a:ea typeface="Barlow Bold"/>
                <a:cs typeface="Barlow Bold"/>
                <a:sym typeface="Barlow Bold"/>
              </a:rPr>
              <a:t>4</a:t>
            </a:r>
          </a:p>
        </p:txBody>
      </p:sp>
      <p:sp>
        <p:nvSpPr>
          <p:cNvPr id="71" name="TextBox 71"/>
          <p:cNvSpPr txBox="1"/>
          <p:nvPr/>
        </p:nvSpPr>
        <p:spPr>
          <a:xfrm>
            <a:off x="1546755" y="7920298"/>
            <a:ext cx="490585" cy="654394"/>
          </a:xfrm>
          <a:prstGeom prst="rect">
            <a:avLst/>
          </a:prstGeom>
        </p:spPr>
        <p:txBody>
          <a:bodyPr lIns="0" tIns="0" rIns="0" bIns="0" rtlCol="0" anchor="t">
            <a:spAutoFit/>
          </a:bodyPr>
          <a:lstStyle/>
          <a:p>
            <a:pPr algn="ctr">
              <a:lnSpc>
                <a:spcPts val="5459"/>
              </a:lnSpc>
            </a:pPr>
            <a:r>
              <a:rPr lang="en-US" sz="3545" b="1" spc="148">
                <a:solidFill>
                  <a:srgbClr val="000000"/>
                </a:solidFill>
                <a:latin typeface="Barlow Bold"/>
                <a:ea typeface="Barlow Bold"/>
                <a:cs typeface="Barlow Bold"/>
                <a:sym typeface="Barlow Bold"/>
              </a:rPr>
              <a:t>5</a:t>
            </a:r>
          </a:p>
        </p:txBody>
      </p:sp>
      <p:sp>
        <p:nvSpPr>
          <p:cNvPr id="72" name="AutoShape 72"/>
          <p:cNvSpPr/>
          <p:nvPr/>
        </p:nvSpPr>
        <p:spPr>
          <a:xfrm>
            <a:off x="1515899" y="9285348"/>
            <a:ext cx="15256203" cy="0"/>
          </a:xfrm>
          <a:prstGeom prst="line">
            <a:avLst/>
          </a:prstGeom>
          <a:ln w="9525" cap="flat">
            <a:solidFill>
              <a:srgbClr val="3BB77E"/>
            </a:solidFill>
            <a:prstDash val="solid"/>
            <a:headEnd type="none" w="sm" len="sm"/>
            <a:tailEnd type="none" w="sm" len="sm"/>
          </a:ln>
        </p:spPr>
      </p:sp>
      <p:sp>
        <p:nvSpPr>
          <p:cNvPr id="73" name="TextBox 73"/>
          <p:cNvSpPr txBox="1"/>
          <p:nvPr/>
        </p:nvSpPr>
        <p:spPr>
          <a:xfrm>
            <a:off x="12326890" y="9411166"/>
            <a:ext cx="4445211" cy="353546"/>
          </a:xfrm>
          <a:prstGeom prst="rect">
            <a:avLst/>
          </a:prstGeom>
        </p:spPr>
        <p:txBody>
          <a:bodyPr lIns="0" tIns="0" rIns="0" bIns="0" rtlCol="0" anchor="t">
            <a:spAutoFit/>
          </a:bodyPr>
          <a:lstStyle/>
          <a:p>
            <a:pPr algn="r">
              <a:lnSpc>
                <a:spcPts val="2944"/>
              </a:lnSpc>
            </a:pPr>
            <a:r>
              <a:rPr lang="en-US" sz="1899">
                <a:solidFill>
                  <a:srgbClr val="235A5B"/>
                </a:solidFill>
                <a:latin typeface="Nunito Sans"/>
                <a:ea typeface="Nunito Sans"/>
                <a:cs typeface="Nunito Sans"/>
                <a:sym typeface="Nunito Sans"/>
              </a:rPr>
              <a:t>ĐỒ ÁN TỐT NGHIỆP</a:t>
            </a:r>
          </a:p>
        </p:txBody>
      </p:sp>
      <p:sp>
        <p:nvSpPr>
          <p:cNvPr id="75" name="Freeform 75"/>
          <p:cNvSpPr/>
          <p:nvPr/>
        </p:nvSpPr>
        <p:spPr>
          <a:xfrm>
            <a:off x="10037660" y="5588175"/>
            <a:ext cx="566057" cy="457091"/>
          </a:xfrm>
          <a:custGeom>
            <a:avLst/>
            <a:gdLst/>
            <a:ahLst/>
            <a:cxnLst/>
            <a:rect l="l" t="t" r="r" b="b"/>
            <a:pathLst>
              <a:path w="566057" h="457091">
                <a:moveTo>
                  <a:pt x="0" y="0"/>
                </a:moveTo>
                <a:lnTo>
                  <a:pt x="566056" y="0"/>
                </a:lnTo>
                <a:lnTo>
                  <a:pt x="566056" y="457091"/>
                </a:lnTo>
                <a:lnTo>
                  <a:pt x="0" y="45709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6" name="Freeform 76"/>
          <p:cNvSpPr/>
          <p:nvPr/>
        </p:nvSpPr>
        <p:spPr>
          <a:xfrm>
            <a:off x="11517575" y="4840393"/>
            <a:ext cx="562370" cy="584280"/>
          </a:xfrm>
          <a:custGeom>
            <a:avLst/>
            <a:gdLst/>
            <a:ahLst/>
            <a:cxnLst/>
            <a:rect l="l" t="t" r="r" b="b"/>
            <a:pathLst>
              <a:path w="562370" h="584280">
                <a:moveTo>
                  <a:pt x="0" y="0"/>
                </a:moveTo>
                <a:lnTo>
                  <a:pt x="562370" y="0"/>
                </a:lnTo>
                <a:lnTo>
                  <a:pt x="562370" y="584280"/>
                </a:lnTo>
                <a:lnTo>
                  <a:pt x="0" y="58428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7" name="Freeform 77"/>
          <p:cNvSpPr/>
          <p:nvPr/>
        </p:nvSpPr>
        <p:spPr>
          <a:xfrm>
            <a:off x="15982113" y="2661800"/>
            <a:ext cx="501729" cy="501729"/>
          </a:xfrm>
          <a:custGeom>
            <a:avLst/>
            <a:gdLst/>
            <a:ahLst/>
            <a:cxnLst/>
            <a:rect l="l" t="t" r="r" b="b"/>
            <a:pathLst>
              <a:path w="501729" h="501729">
                <a:moveTo>
                  <a:pt x="0" y="0"/>
                </a:moveTo>
                <a:lnTo>
                  <a:pt x="501729" y="0"/>
                </a:lnTo>
                <a:lnTo>
                  <a:pt x="501729" y="501729"/>
                </a:lnTo>
                <a:lnTo>
                  <a:pt x="0" y="50172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78" name="Freeform 78"/>
          <p:cNvSpPr/>
          <p:nvPr/>
        </p:nvSpPr>
        <p:spPr>
          <a:xfrm>
            <a:off x="14472397" y="3358372"/>
            <a:ext cx="565017" cy="565017"/>
          </a:xfrm>
          <a:custGeom>
            <a:avLst/>
            <a:gdLst/>
            <a:ahLst/>
            <a:cxnLst/>
            <a:rect l="l" t="t" r="r" b="b"/>
            <a:pathLst>
              <a:path w="565017" h="565017">
                <a:moveTo>
                  <a:pt x="0" y="0"/>
                </a:moveTo>
                <a:lnTo>
                  <a:pt x="565016" y="0"/>
                </a:lnTo>
                <a:lnTo>
                  <a:pt x="565016" y="565016"/>
                </a:lnTo>
                <a:lnTo>
                  <a:pt x="0" y="56501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79" name="Freeform 79"/>
          <p:cNvSpPr/>
          <p:nvPr/>
        </p:nvSpPr>
        <p:spPr>
          <a:xfrm>
            <a:off x="13034293" y="4151697"/>
            <a:ext cx="485080" cy="485080"/>
          </a:xfrm>
          <a:custGeom>
            <a:avLst/>
            <a:gdLst/>
            <a:ahLst/>
            <a:cxnLst/>
            <a:rect l="l" t="t" r="r" b="b"/>
            <a:pathLst>
              <a:path w="485080" h="485080">
                <a:moveTo>
                  <a:pt x="0" y="0"/>
                </a:moveTo>
                <a:lnTo>
                  <a:pt x="485080" y="0"/>
                </a:lnTo>
                <a:lnTo>
                  <a:pt x="485080" y="485080"/>
                </a:lnTo>
                <a:lnTo>
                  <a:pt x="0" y="48508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80" name="TextBox 80"/>
          <p:cNvSpPr txBox="1"/>
          <p:nvPr/>
        </p:nvSpPr>
        <p:spPr>
          <a:xfrm>
            <a:off x="3124780" y="1034920"/>
            <a:ext cx="12040026" cy="854075"/>
          </a:xfrm>
          <a:prstGeom prst="rect">
            <a:avLst/>
          </a:prstGeom>
        </p:spPr>
        <p:txBody>
          <a:bodyPr lIns="0" tIns="0" rIns="0" bIns="0" rtlCol="0" anchor="t">
            <a:spAutoFit/>
          </a:bodyPr>
          <a:lstStyle/>
          <a:p>
            <a:pPr marL="0" lvl="1" indent="0" algn="ctr">
              <a:lnSpc>
                <a:spcPts val="7000"/>
              </a:lnSpc>
              <a:spcBef>
                <a:spcPct val="0"/>
              </a:spcBef>
            </a:pPr>
            <a:r>
              <a:rPr lang="en-US" sz="5000" b="1" spc="160">
                <a:solidFill>
                  <a:srgbClr val="3BB77E"/>
                </a:solidFill>
                <a:latin typeface="Montserrat Bold"/>
                <a:ea typeface="Montserrat Bold"/>
                <a:cs typeface="Montserrat Bold"/>
                <a:sym typeface="Montserrat Bold"/>
              </a:rPr>
              <a:t>KẾT LUẬN VÀ HƯỚNG PHÁT TRIỂN</a:t>
            </a:r>
          </a:p>
        </p:txBody>
      </p:sp>
      <p:sp>
        <p:nvSpPr>
          <p:cNvPr id="81" name="TextBox 81"/>
          <p:cNvSpPr txBox="1"/>
          <p:nvPr/>
        </p:nvSpPr>
        <p:spPr>
          <a:xfrm>
            <a:off x="2849550" y="2251795"/>
            <a:ext cx="8539309" cy="1047601"/>
          </a:xfrm>
          <a:prstGeom prst="rect">
            <a:avLst/>
          </a:prstGeom>
        </p:spPr>
        <p:txBody>
          <a:bodyPr lIns="0" tIns="0" rIns="0" bIns="0" rtlCol="0" anchor="t">
            <a:spAutoFit/>
          </a:bodyPr>
          <a:lstStyle/>
          <a:p>
            <a:pPr marL="0" lvl="1" indent="0" algn="l">
              <a:lnSpc>
                <a:spcPts val="4200"/>
              </a:lnSpc>
              <a:spcBef>
                <a:spcPct val="0"/>
              </a:spcBef>
            </a:pPr>
            <a:r>
              <a:rPr lang="en-US" sz="3000" spc="96">
                <a:solidFill>
                  <a:srgbClr val="2A2B2D"/>
                </a:solidFill>
                <a:latin typeface="Montserrat"/>
                <a:ea typeface="Montserrat"/>
                <a:cs typeface="Montserrat"/>
                <a:sym typeface="Montserrat"/>
              </a:rPr>
              <a:t>Thiết kế và phát triển thành công website thương mại điện tử đa nhà cung cấp</a:t>
            </a:r>
          </a:p>
        </p:txBody>
      </p:sp>
      <p:sp>
        <p:nvSpPr>
          <p:cNvPr id="82" name="TextBox 82"/>
          <p:cNvSpPr txBox="1"/>
          <p:nvPr/>
        </p:nvSpPr>
        <p:spPr>
          <a:xfrm>
            <a:off x="2849550" y="6343711"/>
            <a:ext cx="7061237" cy="1047601"/>
          </a:xfrm>
          <a:prstGeom prst="rect">
            <a:avLst/>
          </a:prstGeom>
        </p:spPr>
        <p:txBody>
          <a:bodyPr lIns="0" tIns="0" rIns="0" bIns="0" rtlCol="0" anchor="t">
            <a:spAutoFit/>
          </a:bodyPr>
          <a:lstStyle/>
          <a:p>
            <a:pPr marL="0" lvl="1" indent="0" algn="l">
              <a:lnSpc>
                <a:spcPts val="4200"/>
              </a:lnSpc>
              <a:spcBef>
                <a:spcPct val="0"/>
              </a:spcBef>
            </a:pPr>
            <a:r>
              <a:rPr lang="en-US" sz="3000" spc="96">
                <a:solidFill>
                  <a:srgbClr val="2A2B2D"/>
                </a:solidFill>
                <a:latin typeface="Montserrat"/>
                <a:ea typeface="Montserrat"/>
                <a:cs typeface="Montserrat"/>
                <a:sym typeface="Montserrat"/>
              </a:rPr>
              <a:t>Ứng dụng thành công công nghệ Laravel Framework</a:t>
            </a:r>
          </a:p>
        </p:txBody>
      </p:sp>
      <p:sp>
        <p:nvSpPr>
          <p:cNvPr id="83" name="TextBox 83"/>
          <p:cNvSpPr txBox="1"/>
          <p:nvPr/>
        </p:nvSpPr>
        <p:spPr>
          <a:xfrm>
            <a:off x="2849550" y="3906797"/>
            <a:ext cx="8539309" cy="514276"/>
          </a:xfrm>
          <a:prstGeom prst="rect">
            <a:avLst/>
          </a:prstGeom>
        </p:spPr>
        <p:txBody>
          <a:bodyPr lIns="0" tIns="0" rIns="0" bIns="0" rtlCol="0" anchor="t">
            <a:spAutoFit/>
          </a:bodyPr>
          <a:lstStyle/>
          <a:p>
            <a:pPr marL="0" lvl="1" indent="0" algn="l">
              <a:lnSpc>
                <a:spcPts val="4200"/>
              </a:lnSpc>
              <a:spcBef>
                <a:spcPct val="0"/>
              </a:spcBef>
            </a:pPr>
            <a:r>
              <a:rPr lang="en-US" sz="3000" spc="96">
                <a:solidFill>
                  <a:srgbClr val="2A2B2D"/>
                </a:solidFill>
                <a:latin typeface="Montserrat"/>
                <a:ea typeface="Montserrat"/>
                <a:cs typeface="Montserrat"/>
                <a:sym typeface="Montserrat"/>
              </a:rPr>
              <a:t>Dự án đã hoàn thành các mục tiêu đề ra</a:t>
            </a:r>
          </a:p>
        </p:txBody>
      </p:sp>
      <p:sp>
        <p:nvSpPr>
          <p:cNvPr id="84" name="TextBox 84"/>
          <p:cNvSpPr txBox="1"/>
          <p:nvPr/>
        </p:nvSpPr>
        <p:spPr>
          <a:xfrm>
            <a:off x="2849550" y="8018933"/>
            <a:ext cx="7061237" cy="514276"/>
          </a:xfrm>
          <a:prstGeom prst="rect">
            <a:avLst/>
          </a:prstGeom>
        </p:spPr>
        <p:txBody>
          <a:bodyPr lIns="0" tIns="0" rIns="0" bIns="0" rtlCol="0" anchor="t">
            <a:spAutoFit/>
          </a:bodyPr>
          <a:lstStyle/>
          <a:p>
            <a:pPr marL="0" lvl="1" indent="0" algn="l">
              <a:lnSpc>
                <a:spcPts val="4200"/>
              </a:lnSpc>
              <a:spcBef>
                <a:spcPct val="0"/>
              </a:spcBef>
            </a:pPr>
            <a:r>
              <a:rPr lang="en-US" sz="3000" spc="96">
                <a:solidFill>
                  <a:srgbClr val="2A2B2D"/>
                </a:solidFill>
                <a:latin typeface="Montserrat"/>
                <a:ea typeface="Montserrat"/>
                <a:cs typeface="Montserrat"/>
                <a:sym typeface="Montserrat"/>
              </a:rPr>
              <a:t>Khả năng tùy chỉnh và tích hợp</a:t>
            </a:r>
          </a:p>
        </p:txBody>
      </p:sp>
      <p:sp>
        <p:nvSpPr>
          <p:cNvPr id="85" name="TextBox 85"/>
          <p:cNvSpPr txBox="1"/>
          <p:nvPr/>
        </p:nvSpPr>
        <p:spPr>
          <a:xfrm>
            <a:off x="2849550" y="5010846"/>
            <a:ext cx="7061237" cy="1047601"/>
          </a:xfrm>
          <a:prstGeom prst="rect">
            <a:avLst/>
          </a:prstGeom>
        </p:spPr>
        <p:txBody>
          <a:bodyPr lIns="0" tIns="0" rIns="0" bIns="0" rtlCol="0" anchor="t">
            <a:spAutoFit/>
          </a:bodyPr>
          <a:lstStyle/>
          <a:p>
            <a:pPr marL="0" lvl="1" indent="0" algn="l">
              <a:lnSpc>
                <a:spcPts val="4200"/>
              </a:lnSpc>
              <a:spcBef>
                <a:spcPct val="0"/>
              </a:spcBef>
            </a:pPr>
            <a:r>
              <a:rPr lang="en-US" sz="3000" spc="96">
                <a:solidFill>
                  <a:srgbClr val="2A2B2D"/>
                </a:solidFill>
                <a:latin typeface="Montserrat"/>
                <a:ea typeface="Montserrat"/>
                <a:cs typeface="Montserrat"/>
                <a:sym typeface="Montserrat"/>
              </a:rPr>
              <a:t>Đem lại cho người dùng trải nghiệm ổn định, mượt mà</a:t>
            </a:r>
          </a:p>
        </p:txBody>
      </p:sp>
      <p:sp>
        <p:nvSpPr>
          <p:cNvPr id="86" name="TextBox 45">
            <a:extLst>
              <a:ext uri="{FF2B5EF4-FFF2-40B4-BE49-F238E27FC236}">
                <a16:creationId xmlns:a16="http://schemas.microsoft.com/office/drawing/2014/main" id="{44BF3FD4-2913-49F7-AB6D-48B6DB8E8AB6}"/>
              </a:ext>
            </a:extLst>
          </p:cNvPr>
          <p:cNvSpPr txBox="1"/>
          <p:nvPr/>
        </p:nvSpPr>
        <p:spPr>
          <a:xfrm>
            <a:off x="1515899" y="9411166"/>
            <a:ext cx="4287818" cy="353546"/>
          </a:xfrm>
          <a:prstGeom prst="rect">
            <a:avLst/>
          </a:prstGeom>
        </p:spPr>
        <p:txBody>
          <a:bodyPr lIns="0" tIns="0" rIns="0" bIns="0" rtlCol="0" anchor="t">
            <a:spAutoFit/>
          </a:bodyPr>
          <a:lstStyle/>
          <a:p>
            <a:pPr algn="l">
              <a:lnSpc>
                <a:spcPts val="2944"/>
              </a:lnSpc>
            </a:pPr>
            <a:r>
              <a:rPr lang="en-US" sz="1899" dirty="0">
                <a:solidFill>
                  <a:srgbClr val="235A5B"/>
                </a:solidFill>
                <a:latin typeface="Nunito Sans"/>
                <a:ea typeface="Nunito Sans"/>
                <a:cs typeface="Nunito Sans"/>
                <a:sym typeface="Nunito Sans"/>
              </a:rPr>
              <a:t>11 – ĐOÀN CÔNG THÀNH </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EFF6FB"/>
        </a:solidFill>
        <a:effectLst/>
      </p:bgPr>
    </p:bg>
    <p:spTree>
      <p:nvGrpSpPr>
        <p:cNvPr id="1" name=""/>
        <p:cNvGrpSpPr/>
        <p:nvPr/>
      </p:nvGrpSpPr>
      <p:grpSpPr>
        <a:xfrm>
          <a:off x="0" y="0"/>
          <a:ext cx="0" cy="0"/>
          <a:chOff x="0" y="0"/>
          <a:chExt cx="0" cy="0"/>
        </a:xfrm>
      </p:grpSpPr>
      <p:grpSp>
        <p:nvGrpSpPr>
          <p:cNvPr id="2" name="Group 2"/>
          <p:cNvGrpSpPr/>
          <p:nvPr/>
        </p:nvGrpSpPr>
        <p:grpSpPr>
          <a:xfrm>
            <a:off x="1643879" y="3398237"/>
            <a:ext cx="2889001" cy="4830699"/>
            <a:chOff x="0" y="0"/>
            <a:chExt cx="855709" cy="1430831"/>
          </a:xfrm>
        </p:grpSpPr>
        <p:sp>
          <p:nvSpPr>
            <p:cNvPr id="3" name="Freeform 3"/>
            <p:cNvSpPr/>
            <p:nvPr/>
          </p:nvSpPr>
          <p:spPr>
            <a:xfrm>
              <a:off x="0" y="0"/>
              <a:ext cx="855709" cy="1430831"/>
            </a:xfrm>
            <a:custGeom>
              <a:avLst/>
              <a:gdLst/>
              <a:ahLst/>
              <a:cxnLst/>
              <a:rect l="l" t="t" r="r" b="b"/>
              <a:pathLst>
                <a:path w="855709" h="1430831">
                  <a:moveTo>
                    <a:pt x="190265" y="0"/>
                  </a:moveTo>
                  <a:lnTo>
                    <a:pt x="665443" y="0"/>
                  </a:lnTo>
                  <a:cubicBezTo>
                    <a:pt x="770524" y="0"/>
                    <a:pt x="855709" y="85185"/>
                    <a:pt x="855709" y="190265"/>
                  </a:cubicBezTo>
                  <a:lnTo>
                    <a:pt x="855709" y="1240565"/>
                  </a:lnTo>
                  <a:cubicBezTo>
                    <a:pt x="855709" y="1345646"/>
                    <a:pt x="770524" y="1430831"/>
                    <a:pt x="665443" y="1430831"/>
                  </a:cubicBezTo>
                  <a:lnTo>
                    <a:pt x="190265" y="1430831"/>
                  </a:lnTo>
                  <a:cubicBezTo>
                    <a:pt x="85185" y="1430831"/>
                    <a:pt x="0" y="1345646"/>
                    <a:pt x="0" y="1240565"/>
                  </a:cubicBezTo>
                  <a:lnTo>
                    <a:pt x="0" y="190265"/>
                  </a:lnTo>
                  <a:cubicBezTo>
                    <a:pt x="0" y="85185"/>
                    <a:pt x="85185" y="0"/>
                    <a:pt x="190265" y="0"/>
                  </a:cubicBezTo>
                  <a:close/>
                </a:path>
              </a:pathLst>
            </a:custGeom>
            <a:solidFill>
              <a:srgbClr val="327576"/>
            </a:solidFill>
          </p:spPr>
        </p:sp>
        <p:sp>
          <p:nvSpPr>
            <p:cNvPr id="4" name="TextBox 4"/>
            <p:cNvSpPr txBox="1"/>
            <p:nvPr/>
          </p:nvSpPr>
          <p:spPr>
            <a:xfrm>
              <a:off x="0" y="-47625"/>
              <a:ext cx="855709" cy="1478456"/>
            </a:xfrm>
            <a:prstGeom prst="rect">
              <a:avLst/>
            </a:prstGeom>
          </p:spPr>
          <p:txBody>
            <a:bodyPr lIns="50800" tIns="50800" rIns="50800" bIns="50800" rtlCol="0" anchor="ctr"/>
            <a:lstStyle/>
            <a:p>
              <a:pPr algn="ctr">
                <a:lnSpc>
                  <a:spcPts val="3079"/>
                </a:lnSpc>
              </a:pPr>
              <a:endParaRPr/>
            </a:p>
          </p:txBody>
        </p:sp>
      </p:grpSp>
      <p:grpSp>
        <p:nvGrpSpPr>
          <p:cNvPr id="5" name="Group 5"/>
          <p:cNvGrpSpPr/>
          <p:nvPr/>
        </p:nvGrpSpPr>
        <p:grpSpPr>
          <a:xfrm rot="-5400000">
            <a:off x="2202360" y="3202953"/>
            <a:ext cx="1772039" cy="2915104"/>
            <a:chOff x="0" y="0"/>
            <a:chExt cx="524870" cy="863440"/>
          </a:xfrm>
        </p:grpSpPr>
        <p:sp>
          <p:nvSpPr>
            <p:cNvPr id="6" name="Freeform 6"/>
            <p:cNvSpPr/>
            <p:nvPr/>
          </p:nvSpPr>
          <p:spPr>
            <a:xfrm>
              <a:off x="0" y="0"/>
              <a:ext cx="524870" cy="863440"/>
            </a:xfrm>
            <a:custGeom>
              <a:avLst/>
              <a:gdLst/>
              <a:ahLst/>
              <a:cxnLst/>
              <a:rect l="l" t="t" r="r" b="b"/>
              <a:pathLst>
                <a:path w="524870" h="863440">
                  <a:moveTo>
                    <a:pt x="321670" y="0"/>
                  </a:moveTo>
                  <a:lnTo>
                    <a:pt x="0" y="0"/>
                  </a:lnTo>
                  <a:lnTo>
                    <a:pt x="203200" y="863440"/>
                  </a:lnTo>
                  <a:lnTo>
                    <a:pt x="524870" y="863440"/>
                  </a:lnTo>
                  <a:lnTo>
                    <a:pt x="321670" y="0"/>
                  </a:lnTo>
                  <a:close/>
                </a:path>
              </a:pathLst>
            </a:custGeom>
            <a:solidFill>
              <a:srgbClr val="FAF8EF"/>
            </a:solidFill>
          </p:spPr>
        </p:sp>
        <p:sp>
          <p:nvSpPr>
            <p:cNvPr id="7" name="TextBox 7"/>
            <p:cNvSpPr txBox="1"/>
            <p:nvPr/>
          </p:nvSpPr>
          <p:spPr>
            <a:xfrm>
              <a:off x="101600" y="-47625"/>
              <a:ext cx="321670" cy="911065"/>
            </a:xfrm>
            <a:prstGeom prst="rect">
              <a:avLst/>
            </a:prstGeom>
          </p:spPr>
          <p:txBody>
            <a:bodyPr lIns="50800" tIns="50800" rIns="50800" bIns="50800" rtlCol="0" anchor="ctr"/>
            <a:lstStyle/>
            <a:p>
              <a:pPr algn="ctr">
                <a:lnSpc>
                  <a:spcPts val="3079"/>
                </a:lnSpc>
              </a:pPr>
              <a:endParaRPr/>
            </a:p>
          </p:txBody>
        </p:sp>
      </p:grpSp>
      <p:grpSp>
        <p:nvGrpSpPr>
          <p:cNvPr id="8" name="Group 8"/>
          <p:cNvGrpSpPr/>
          <p:nvPr/>
        </p:nvGrpSpPr>
        <p:grpSpPr>
          <a:xfrm rot="-5400000">
            <a:off x="3093174" y="3618826"/>
            <a:ext cx="1724492" cy="2120507"/>
            <a:chOff x="0" y="0"/>
            <a:chExt cx="702189" cy="863440"/>
          </a:xfrm>
        </p:grpSpPr>
        <p:sp>
          <p:nvSpPr>
            <p:cNvPr id="9" name="Freeform 9"/>
            <p:cNvSpPr/>
            <p:nvPr/>
          </p:nvSpPr>
          <p:spPr>
            <a:xfrm>
              <a:off x="0" y="0"/>
              <a:ext cx="702189" cy="863440"/>
            </a:xfrm>
            <a:custGeom>
              <a:avLst/>
              <a:gdLst/>
              <a:ahLst/>
              <a:cxnLst/>
              <a:rect l="l" t="t" r="r" b="b"/>
              <a:pathLst>
                <a:path w="702189" h="863440">
                  <a:moveTo>
                    <a:pt x="498989" y="0"/>
                  </a:moveTo>
                  <a:lnTo>
                    <a:pt x="0" y="0"/>
                  </a:lnTo>
                  <a:lnTo>
                    <a:pt x="203200" y="863440"/>
                  </a:lnTo>
                  <a:lnTo>
                    <a:pt x="702189" y="863440"/>
                  </a:lnTo>
                  <a:lnTo>
                    <a:pt x="498989" y="0"/>
                  </a:lnTo>
                  <a:close/>
                </a:path>
              </a:pathLst>
            </a:custGeom>
            <a:solidFill>
              <a:srgbClr val="327576"/>
            </a:solidFill>
          </p:spPr>
        </p:sp>
        <p:sp>
          <p:nvSpPr>
            <p:cNvPr id="10" name="TextBox 10"/>
            <p:cNvSpPr txBox="1"/>
            <p:nvPr/>
          </p:nvSpPr>
          <p:spPr>
            <a:xfrm>
              <a:off x="101600" y="-47625"/>
              <a:ext cx="498989" cy="911065"/>
            </a:xfrm>
            <a:prstGeom prst="rect">
              <a:avLst/>
            </a:prstGeom>
          </p:spPr>
          <p:txBody>
            <a:bodyPr lIns="50800" tIns="50800" rIns="50800" bIns="50800" rtlCol="0" anchor="ctr"/>
            <a:lstStyle/>
            <a:p>
              <a:pPr algn="ctr">
                <a:lnSpc>
                  <a:spcPts val="3079"/>
                </a:lnSpc>
              </a:pPr>
              <a:endParaRPr/>
            </a:p>
          </p:txBody>
        </p:sp>
      </p:grpSp>
      <p:grpSp>
        <p:nvGrpSpPr>
          <p:cNvPr id="11" name="Group 11"/>
          <p:cNvGrpSpPr/>
          <p:nvPr/>
        </p:nvGrpSpPr>
        <p:grpSpPr>
          <a:xfrm>
            <a:off x="5587879" y="3398237"/>
            <a:ext cx="2889001" cy="4830699"/>
            <a:chOff x="0" y="0"/>
            <a:chExt cx="855709" cy="1430831"/>
          </a:xfrm>
        </p:grpSpPr>
        <p:sp>
          <p:nvSpPr>
            <p:cNvPr id="12" name="Freeform 12"/>
            <p:cNvSpPr/>
            <p:nvPr/>
          </p:nvSpPr>
          <p:spPr>
            <a:xfrm>
              <a:off x="0" y="0"/>
              <a:ext cx="855709" cy="1430831"/>
            </a:xfrm>
            <a:custGeom>
              <a:avLst/>
              <a:gdLst/>
              <a:ahLst/>
              <a:cxnLst/>
              <a:rect l="l" t="t" r="r" b="b"/>
              <a:pathLst>
                <a:path w="855709" h="1430831">
                  <a:moveTo>
                    <a:pt x="190265" y="0"/>
                  </a:moveTo>
                  <a:lnTo>
                    <a:pt x="665443" y="0"/>
                  </a:lnTo>
                  <a:cubicBezTo>
                    <a:pt x="770524" y="0"/>
                    <a:pt x="855709" y="85185"/>
                    <a:pt x="855709" y="190265"/>
                  </a:cubicBezTo>
                  <a:lnTo>
                    <a:pt x="855709" y="1240565"/>
                  </a:lnTo>
                  <a:cubicBezTo>
                    <a:pt x="855709" y="1345646"/>
                    <a:pt x="770524" y="1430831"/>
                    <a:pt x="665443" y="1430831"/>
                  </a:cubicBezTo>
                  <a:lnTo>
                    <a:pt x="190265" y="1430831"/>
                  </a:lnTo>
                  <a:cubicBezTo>
                    <a:pt x="85185" y="1430831"/>
                    <a:pt x="0" y="1345646"/>
                    <a:pt x="0" y="1240565"/>
                  </a:cubicBezTo>
                  <a:lnTo>
                    <a:pt x="0" y="190265"/>
                  </a:lnTo>
                  <a:cubicBezTo>
                    <a:pt x="0" y="85185"/>
                    <a:pt x="85185" y="0"/>
                    <a:pt x="190265" y="0"/>
                  </a:cubicBezTo>
                  <a:close/>
                </a:path>
              </a:pathLst>
            </a:custGeom>
            <a:solidFill>
              <a:srgbClr val="3BB77E"/>
            </a:solidFill>
          </p:spPr>
        </p:sp>
        <p:sp>
          <p:nvSpPr>
            <p:cNvPr id="13" name="TextBox 13"/>
            <p:cNvSpPr txBox="1"/>
            <p:nvPr/>
          </p:nvSpPr>
          <p:spPr>
            <a:xfrm>
              <a:off x="0" y="-47625"/>
              <a:ext cx="855709" cy="1478456"/>
            </a:xfrm>
            <a:prstGeom prst="rect">
              <a:avLst/>
            </a:prstGeom>
          </p:spPr>
          <p:txBody>
            <a:bodyPr lIns="50800" tIns="50800" rIns="50800" bIns="50800" rtlCol="0" anchor="ctr"/>
            <a:lstStyle/>
            <a:p>
              <a:pPr algn="ctr">
                <a:lnSpc>
                  <a:spcPts val="3079"/>
                </a:lnSpc>
              </a:pPr>
              <a:endParaRPr/>
            </a:p>
          </p:txBody>
        </p:sp>
      </p:grpSp>
      <p:grpSp>
        <p:nvGrpSpPr>
          <p:cNvPr id="14" name="Group 14"/>
          <p:cNvGrpSpPr/>
          <p:nvPr/>
        </p:nvGrpSpPr>
        <p:grpSpPr>
          <a:xfrm rot="-5400000">
            <a:off x="6146360" y="3202953"/>
            <a:ext cx="1772039" cy="2915104"/>
            <a:chOff x="0" y="0"/>
            <a:chExt cx="524870" cy="863440"/>
          </a:xfrm>
        </p:grpSpPr>
        <p:sp>
          <p:nvSpPr>
            <p:cNvPr id="15" name="Freeform 15"/>
            <p:cNvSpPr/>
            <p:nvPr/>
          </p:nvSpPr>
          <p:spPr>
            <a:xfrm>
              <a:off x="0" y="0"/>
              <a:ext cx="524870" cy="863440"/>
            </a:xfrm>
            <a:custGeom>
              <a:avLst/>
              <a:gdLst/>
              <a:ahLst/>
              <a:cxnLst/>
              <a:rect l="l" t="t" r="r" b="b"/>
              <a:pathLst>
                <a:path w="524870" h="863440">
                  <a:moveTo>
                    <a:pt x="321670" y="0"/>
                  </a:moveTo>
                  <a:lnTo>
                    <a:pt x="0" y="0"/>
                  </a:lnTo>
                  <a:lnTo>
                    <a:pt x="203200" y="863440"/>
                  </a:lnTo>
                  <a:lnTo>
                    <a:pt x="524870" y="863440"/>
                  </a:lnTo>
                  <a:lnTo>
                    <a:pt x="321670" y="0"/>
                  </a:lnTo>
                  <a:close/>
                </a:path>
              </a:pathLst>
            </a:custGeom>
            <a:solidFill>
              <a:srgbClr val="FAF8EF"/>
            </a:solidFill>
          </p:spPr>
        </p:sp>
        <p:sp>
          <p:nvSpPr>
            <p:cNvPr id="16" name="TextBox 16"/>
            <p:cNvSpPr txBox="1"/>
            <p:nvPr/>
          </p:nvSpPr>
          <p:spPr>
            <a:xfrm>
              <a:off x="101600" y="-47625"/>
              <a:ext cx="321670" cy="911065"/>
            </a:xfrm>
            <a:prstGeom prst="rect">
              <a:avLst/>
            </a:prstGeom>
          </p:spPr>
          <p:txBody>
            <a:bodyPr lIns="50800" tIns="50800" rIns="50800" bIns="50800" rtlCol="0" anchor="ctr"/>
            <a:lstStyle/>
            <a:p>
              <a:pPr algn="ctr">
                <a:lnSpc>
                  <a:spcPts val="3079"/>
                </a:lnSpc>
              </a:pPr>
              <a:endParaRPr/>
            </a:p>
          </p:txBody>
        </p:sp>
      </p:grpSp>
      <p:grpSp>
        <p:nvGrpSpPr>
          <p:cNvPr id="17" name="Group 17"/>
          <p:cNvGrpSpPr/>
          <p:nvPr/>
        </p:nvGrpSpPr>
        <p:grpSpPr>
          <a:xfrm rot="-5400000">
            <a:off x="7037174" y="3618826"/>
            <a:ext cx="1724492" cy="2120507"/>
            <a:chOff x="0" y="0"/>
            <a:chExt cx="702189" cy="863440"/>
          </a:xfrm>
        </p:grpSpPr>
        <p:sp>
          <p:nvSpPr>
            <p:cNvPr id="18" name="Freeform 18"/>
            <p:cNvSpPr/>
            <p:nvPr/>
          </p:nvSpPr>
          <p:spPr>
            <a:xfrm>
              <a:off x="0" y="0"/>
              <a:ext cx="702189" cy="863440"/>
            </a:xfrm>
            <a:custGeom>
              <a:avLst/>
              <a:gdLst/>
              <a:ahLst/>
              <a:cxnLst/>
              <a:rect l="l" t="t" r="r" b="b"/>
              <a:pathLst>
                <a:path w="702189" h="863440">
                  <a:moveTo>
                    <a:pt x="498989" y="0"/>
                  </a:moveTo>
                  <a:lnTo>
                    <a:pt x="0" y="0"/>
                  </a:lnTo>
                  <a:lnTo>
                    <a:pt x="203200" y="863440"/>
                  </a:lnTo>
                  <a:lnTo>
                    <a:pt x="702189" y="863440"/>
                  </a:lnTo>
                  <a:lnTo>
                    <a:pt x="498989" y="0"/>
                  </a:lnTo>
                  <a:close/>
                </a:path>
              </a:pathLst>
            </a:custGeom>
            <a:solidFill>
              <a:srgbClr val="3BB77E"/>
            </a:solidFill>
          </p:spPr>
        </p:sp>
        <p:sp>
          <p:nvSpPr>
            <p:cNvPr id="19" name="TextBox 19"/>
            <p:cNvSpPr txBox="1"/>
            <p:nvPr/>
          </p:nvSpPr>
          <p:spPr>
            <a:xfrm>
              <a:off x="101600" y="-47625"/>
              <a:ext cx="498989" cy="911065"/>
            </a:xfrm>
            <a:prstGeom prst="rect">
              <a:avLst/>
            </a:prstGeom>
          </p:spPr>
          <p:txBody>
            <a:bodyPr lIns="50800" tIns="50800" rIns="50800" bIns="50800" rtlCol="0" anchor="ctr"/>
            <a:lstStyle/>
            <a:p>
              <a:pPr algn="ctr">
                <a:lnSpc>
                  <a:spcPts val="3079"/>
                </a:lnSpc>
              </a:pPr>
              <a:endParaRPr/>
            </a:p>
          </p:txBody>
        </p:sp>
      </p:grpSp>
      <p:grpSp>
        <p:nvGrpSpPr>
          <p:cNvPr id="20" name="Group 20"/>
          <p:cNvGrpSpPr/>
          <p:nvPr/>
        </p:nvGrpSpPr>
        <p:grpSpPr>
          <a:xfrm>
            <a:off x="9531879" y="3398237"/>
            <a:ext cx="2889001" cy="4830699"/>
            <a:chOff x="0" y="0"/>
            <a:chExt cx="855709" cy="1430831"/>
          </a:xfrm>
        </p:grpSpPr>
        <p:sp>
          <p:nvSpPr>
            <p:cNvPr id="21" name="Freeform 21"/>
            <p:cNvSpPr/>
            <p:nvPr/>
          </p:nvSpPr>
          <p:spPr>
            <a:xfrm>
              <a:off x="0" y="0"/>
              <a:ext cx="855709" cy="1430831"/>
            </a:xfrm>
            <a:custGeom>
              <a:avLst/>
              <a:gdLst/>
              <a:ahLst/>
              <a:cxnLst/>
              <a:rect l="l" t="t" r="r" b="b"/>
              <a:pathLst>
                <a:path w="855709" h="1430831">
                  <a:moveTo>
                    <a:pt x="190265" y="0"/>
                  </a:moveTo>
                  <a:lnTo>
                    <a:pt x="665443" y="0"/>
                  </a:lnTo>
                  <a:cubicBezTo>
                    <a:pt x="770524" y="0"/>
                    <a:pt x="855709" y="85185"/>
                    <a:pt x="855709" y="190265"/>
                  </a:cubicBezTo>
                  <a:lnTo>
                    <a:pt x="855709" y="1240565"/>
                  </a:lnTo>
                  <a:cubicBezTo>
                    <a:pt x="855709" y="1345646"/>
                    <a:pt x="770524" y="1430831"/>
                    <a:pt x="665443" y="1430831"/>
                  </a:cubicBezTo>
                  <a:lnTo>
                    <a:pt x="190265" y="1430831"/>
                  </a:lnTo>
                  <a:cubicBezTo>
                    <a:pt x="85185" y="1430831"/>
                    <a:pt x="0" y="1345646"/>
                    <a:pt x="0" y="1240565"/>
                  </a:cubicBezTo>
                  <a:lnTo>
                    <a:pt x="0" y="190265"/>
                  </a:lnTo>
                  <a:cubicBezTo>
                    <a:pt x="0" y="85185"/>
                    <a:pt x="85185" y="0"/>
                    <a:pt x="190265" y="0"/>
                  </a:cubicBezTo>
                  <a:close/>
                </a:path>
              </a:pathLst>
            </a:custGeom>
            <a:solidFill>
              <a:srgbClr val="327576"/>
            </a:solidFill>
          </p:spPr>
        </p:sp>
        <p:sp>
          <p:nvSpPr>
            <p:cNvPr id="22" name="TextBox 22"/>
            <p:cNvSpPr txBox="1"/>
            <p:nvPr/>
          </p:nvSpPr>
          <p:spPr>
            <a:xfrm>
              <a:off x="0" y="-47625"/>
              <a:ext cx="855709" cy="1478456"/>
            </a:xfrm>
            <a:prstGeom prst="rect">
              <a:avLst/>
            </a:prstGeom>
          </p:spPr>
          <p:txBody>
            <a:bodyPr lIns="50800" tIns="50800" rIns="50800" bIns="50800" rtlCol="0" anchor="ctr"/>
            <a:lstStyle/>
            <a:p>
              <a:pPr algn="ctr">
                <a:lnSpc>
                  <a:spcPts val="3079"/>
                </a:lnSpc>
              </a:pPr>
              <a:endParaRPr/>
            </a:p>
          </p:txBody>
        </p:sp>
      </p:grpSp>
      <p:grpSp>
        <p:nvGrpSpPr>
          <p:cNvPr id="23" name="Group 23"/>
          <p:cNvGrpSpPr/>
          <p:nvPr/>
        </p:nvGrpSpPr>
        <p:grpSpPr>
          <a:xfrm rot="-5400000">
            <a:off x="10090360" y="3202953"/>
            <a:ext cx="1772039" cy="2915104"/>
            <a:chOff x="0" y="0"/>
            <a:chExt cx="524870" cy="863440"/>
          </a:xfrm>
        </p:grpSpPr>
        <p:sp>
          <p:nvSpPr>
            <p:cNvPr id="24" name="Freeform 24"/>
            <p:cNvSpPr/>
            <p:nvPr/>
          </p:nvSpPr>
          <p:spPr>
            <a:xfrm>
              <a:off x="0" y="0"/>
              <a:ext cx="524870" cy="863440"/>
            </a:xfrm>
            <a:custGeom>
              <a:avLst/>
              <a:gdLst/>
              <a:ahLst/>
              <a:cxnLst/>
              <a:rect l="l" t="t" r="r" b="b"/>
              <a:pathLst>
                <a:path w="524870" h="863440">
                  <a:moveTo>
                    <a:pt x="321670" y="0"/>
                  </a:moveTo>
                  <a:lnTo>
                    <a:pt x="0" y="0"/>
                  </a:lnTo>
                  <a:lnTo>
                    <a:pt x="203200" y="863440"/>
                  </a:lnTo>
                  <a:lnTo>
                    <a:pt x="524870" y="863440"/>
                  </a:lnTo>
                  <a:lnTo>
                    <a:pt x="321670" y="0"/>
                  </a:lnTo>
                  <a:close/>
                </a:path>
              </a:pathLst>
            </a:custGeom>
            <a:solidFill>
              <a:srgbClr val="FAF8EF"/>
            </a:solidFill>
          </p:spPr>
        </p:sp>
        <p:sp>
          <p:nvSpPr>
            <p:cNvPr id="25" name="TextBox 25"/>
            <p:cNvSpPr txBox="1"/>
            <p:nvPr/>
          </p:nvSpPr>
          <p:spPr>
            <a:xfrm>
              <a:off x="101600" y="-47625"/>
              <a:ext cx="321670" cy="911065"/>
            </a:xfrm>
            <a:prstGeom prst="rect">
              <a:avLst/>
            </a:prstGeom>
          </p:spPr>
          <p:txBody>
            <a:bodyPr lIns="50800" tIns="50800" rIns="50800" bIns="50800" rtlCol="0" anchor="ctr"/>
            <a:lstStyle/>
            <a:p>
              <a:pPr algn="ctr">
                <a:lnSpc>
                  <a:spcPts val="3079"/>
                </a:lnSpc>
              </a:pPr>
              <a:endParaRPr/>
            </a:p>
          </p:txBody>
        </p:sp>
      </p:grpSp>
      <p:grpSp>
        <p:nvGrpSpPr>
          <p:cNvPr id="26" name="Group 26"/>
          <p:cNvGrpSpPr/>
          <p:nvPr/>
        </p:nvGrpSpPr>
        <p:grpSpPr>
          <a:xfrm rot="-5400000">
            <a:off x="10981174" y="3618826"/>
            <a:ext cx="1724492" cy="2120507"/>
            <a:chOff x="0" y="0"/>
            <a:chExt cx="702189" cy="863440"/>
          </a:xfrm>
        </p:grpSpPr>
        <p:sp>
          <p:nvSpPr>
            <p:cNvPr id="27" name="Freeform 27"/>
            <p:cNvSpPr/>
            <p:nvPr/>
          </p:nvSpPr>
          <p:spPr>
            <a:xfrm>
              <a:off x="0" y="0"/>
              <a:ext cx="702189" cy="863440"/>
            </a:xfrm>
            <a:custGeom>
              <a:avLst/>
              <a:gdLst/>
              <a:ahLst/>
              <a:cxnLst/>
              <a:rect l="l" t="t" r="r" b="b"/>
              <a:pathLst>
                <a:path w="702189" h="863440">
                  <a:moveTo>
                    <a:pt x="498989" y="0"/>
                  </a:moveTo>
                  <a:lnTo>
                    <a:pt x="0" y="0"/>
                  </a:lnTo>
                  <a:lnTo>
                    <a:pt x="203200" y="863440"/>
                  </a:lnTo>
                  <a:lnTo>
                    <a:pt x="702189" y="863440"/>
                  </a:lnTo>
                  <a:lnTo>
                    <a:pt x="498989" y="0"/>
                  </a:lnTo>
                  <a:close/>
                </a:path>
              </a:pathLst>
            </a:custGeom>
            <a:solidFill>
              <a:srgbClr val="327576"/>
            </a:solidFill>
          </p:spPr>
        </p:sp>
        <p:sp>
          <p:nvSpPr>
            <p:cNvPr id="28" name="TextBox 28"/>
            <p:cNvSpPr txBox="1"/>
            <p:nvPr/>
          </p:nvSpPr>
          <p:spPr>
            <a:xfrm>
              <a:off x="101600" y="-47625"/>
              <a:ext cx="498989" cy="911065"/>
            </a:xfrm>
            <a:prstGeom prst="rect">
              <a:avLst/>
            </a:prstGeom>
          </p:spPr>
          <p:txBody>
            <a:bodyPr lIns="50800" tIns="50800" rIns="50800" bIns="50800" rtlCol="0" anchor="ctr"/>
            <a:lstStyle/>
            <a:p>
              <a:pPr algn="ctr">
                <a:lnSpc>
                  <a:spcPts val="3079"/>
                </a:lnSpc>
              </a:pPr>
              <a:endParaRPr/>
            </a:p>
          </p:txBody>
        </p:sp>
      </p:grpSp>
      <p:grpSp>
        <p:nvGrpSpPr>
          <p:cNvPr id="29" name="Group 29"/>
          <p:cNvGrpSpPr/>
          <p:nvPr/>
        </p:nvGrpSpPr>
        <p:grpSpPr>
          <a:xfrm>
            <a:off x="13475879" y="3398237"/>
            <a:ext cx="2889001" cy="4830699"/>
            <a:chOff x="0" y="0"/>
            <a:chExt cx="855709" cy="1430831"/>
          </a:xfrm>
        </p:grpSpPr>
        <p:sp>
          <p:nvSpPr>
            <p:cNvPr id="30" name="Freeform 30"/>
            <p:cNvSpPr/>
            <p:nvPr/>
          </p:nvSpPr>
          <p:spPr>
            <a:xfrm>
              <a:off x="0" y="0"/>
              <a:ext cx="855709" cy="1430831"/>
            </a:xfrm>
            <a:custGeom>
              <a:avLst/>
              <a:gdLst/>
              <a:ahLst/>
              <a:cxnLst/>
              <a:rect l="l" t="t" r="r" b="b"/>
              <a:pathLst>
                <a:path w="855709" h="1430831">
                  <a:moveTo>
                    <a:pt x="190265" y="0"/>
                  </a:moveTo>
                  <a:lnTo>
                    <a:pt x="665443" y="0"/>
                  </a:lnTo>
                  <a:cubicBezTo>
                    <a:pt x="770524" y="0"/>
                    <a:pt x="855709" y="85185"/>
                    <a:pt x="855709" y="190265"/>
                  </a:cubicBezTo>
                  <a:lnTo>
                    <a:pt x="855709" y="1240565"/>
                  </a:lnTo>
                  <a:cubicBezTo>
                    <a:pt x="855709" y="1345646"/>
                    <a:pt x="770524" y="1430831"/>
                    <a:pt x="665443" y="1430831"/>
                  </a:cubicBezTo>
                  <a:lnTo>
                    <a:pt x="190265" y="1430831"/>
                  </a:lnTo>
                  <a:cubicBezTo>
                    <a:pt x="85185" y="1430831"/>
                    <a:pt x="0" y="1345646"/>
                    <a:pt x="0" y="1240565"/>
                  </a:cubicBezTo>
                  <a:lnTo>
                    <a:pt x="0" y="190265"/>
                  </a:lnTo>
                  <a:cubicBezTo>
                    <a:pt x="0" y="85185"/>
                    <a:pt x="85185" y="0"/>
                    <a:pt x="190265" y="0"/>
                  </a:cubicBezTo>
                  <a:close/>
                </a:path>
              </a:pathLst>
            </a:custGeom>
            <a:solidFill>
              <a:srgbClr val="3BB77E"/>
            </a:solidFill>
          </p:spPr>
        </p:sp>
        <p:sp>
          <p:nvSpPr>
            <p:cNvPr id="31" name="TextBox 31"/>
            <p:cNvSpPr txBox="1"/>
            <p:nvPr/>
          </p:nvSpPr>
          <p:spPr>
            <a:xfrm>
              <a:off x="0" y="-47625"/>
              <a:ext cx="855709" cy="1478456"/>
            </a:xfrm>
            <a:prstGeom prst="rect">
              <a:avLst/>
            </a:prstGeom>
          </p:spPr>
          <p:txBody>
            <a:bodyPr lIns="50800" tIns="50800" rIns="50800" bIns="50800" rtlCol="0" anchor="ctr"/>
            <a:lstStyle/>
            <a:p>
              <a:pPr algn="ctr">
                <a:lnSpc>
                  <a:spcPts val="3079"/>
                </a:lnSpc>
              </a:pPr>
              <a:endParaRPr/>
            </a:p>
          </p:txBody>
        </p:sp>
      </p:grpSp>
      <p:grpSp>
        <p:nvGrpSpPr>
          <p:cNvPr id="32" name="Group 32"/>
          <p:cNvGrpSpPr/>
          <p:nvPr/>
        </p:nvGrpSpPr>
        <p:grpSpPr>
          <a:xfrm rot="-5400000">
            <a:off x="14034360" y="3202953"/>
            <a:ext cx="1772039" cy="2915104"/>
            <a:chOff x="0" y="0"/>
            <a:chExt cx="524870" cy="863440"/>
          </a:xfrm>
        </p:grpSpPr>
        <p:sp>
          <p:nvSpPr>
            <p:cNvPr id="33" name="Freeform 33"/>
            <p:cNvSpPr/>
            <p:nvPr/>
          </p:nvSpPr>
          <p:spPr>
            <a:xfrm>
              <a:off x="0" y="0"/>
              <a:ext cx="524870" cy="863440"/>
            </a:xfrm>
            <a:custGeom>
              <a:avLst/>
              <a:gdLst/>
              <a:ahLst/>
              <a:cxnLst/>
              <a:rect l="l" t="t" r="r" b="b"/>
              <a:pathLst>
                <a:path w="524870" h="863440">
                  <a:moveTo>
                    <a:pt x="321670" y="0"/>
                  </a:moveTo>
                  <a:lnTo>
                    <a:pt x="0" y="0"/>
                  </a:lnTo>
                  <a:lnTo>
                    <a:pt x="203200" y="863440"/>
                  </a:lnTo>
                  <a:lnTo>
                    <a:pt x="524870" y="863440"/>
                  </a:lnTo>
                  <a:lnTo>
                    <a:pt x="321670" y="0"/>
                  </a:lnTo>
                  <a:close/>
                </a:path>
              </a:pathLst>
            </a:custGeom>
            <a:solidFill>
              <a:srgbClr val="FAF8EF"/>
            </a:solidFill>
          </p:spPr>
        </p:sp>
        <p:sp>
          <p:nvSpPr>
            <p:cNvPr id="34" name="TextBox 34"/>
            <p:cNvSpPr txBox="1"/>
            <p:nvPr/>
          </p:nvSpPr>
          <p:spPr>
            <a:xfrm>
              <a:off x="101600" y="-47625"/>
              <a:ext cx="321670" cy="911065"/>
            </a:xfrm>
            <a:prstGeom prst="rect">
              <a:avLst/>
            </a:prstGeom>
          </p:spPr>
          <p:txBody>
            <a:bodyPr lIns="50800" tIns="50800" rIns="50800" bIns="50800" rtlCol="0" anchor="ctr"/>
            <a:lstStyle/>
            <a:p>
              <a:pPr algn="ctr">
                <a:lnSpc>
                  <a:spcPts val="3079"/>
                </a:lnSpc>
              </a:pPr>
              <a:endParaRPr/>
            </a:p>
          </p:txBody>
        </p:sp>
      </p:grpSp>
      <p:grpSp>
        <p:nvGrpSpPr>
          <p:cNvPr id="35" name="Group 35"/>
          <p:cNvGrpSpPr/>
          <p:nvPr/>
        </p:nvGrpSpPr>
        <p:grpSpPr>
          <a:xfrm rot="-5400000">
            <a:off x="14925174" y="3618826"/>
            <a:ext cx="1724492" cy="2120507"/>
            <a:chOff x="0" y="0"/>
            <a:chExt cx="702189" cy="863440"/>
          </a:xfrm>
        </p:grpSpPr>
        <p:sp>
          <p:nvSpPr>
            <p:cNvPr id="36" name="Freeform 36"/>
            <p:cNvSpPr/>
            <p:nvPr/>
          </p:nvSpPr>
          <p:spPr>
            <a:xfrm>
              <a:off x="0" y="0"/>
              <a:ext cx="702189" cy="863440"/>
            </a:xfrm>
            <a:custGeom>
              <a:avLst/>
              <a:gdLst/>
              <a:ahLst/>
              <a:cxnLst/>
              <a:rect l="l" t="t" r="r" b="b"/>
              <a:pathLst>
                <a:path w="702189" h="863440">
                  <a:moveTo>
                    <a:pt x="498989" y="0"/>
                  </a:moveTo>
                  <a:lnTo>
                    <a:pt x="0" y="0"/>
                  </a:lnTo>
                  <a:lnTo>
                    <a:pt x="203200" y="863440"/>
                  </a:lnTo>
                  <a:lnTo>
                    <a:pt x="702189" y="863440"/>
                  </a:lnTo>
                  <a:lnTo>
                    <a:pt x="498989" y="0"/>
                  </a:lnTo>
                  <a:close/>
                </a:path>
              </a:pathLst>
            </a:custGeom>
            <a:solidFill>
              <a:srgbClr val="3BB77E"/>
            </a:solidFill>
          </p:spPr>
        </p:sp>
        <p:sp>
          <p:nvSpPr>
            <p:cNvPr id="37" name="TextBox 37"/>
            <p:cNvSpPr txBox="1"/>
            <p:nvPr/>
          </p:nvSpPr>
          <p:spPr>
            <a:xfrm>
              <a:off x="101600" y="-47625"/>
              <a:ext cx="498989" cy="911065"/>
            </a:xfrm>
            <a:prstGeom prst="rect">
              <a:avLst/>
            </a:prstGeom>
          </p:spPr>
          <p:txBody>
            <a:bodyPr lIns="50800" tIns="50800" rIns="50800" bIns="50800" rtlCol="0" anchor="ctr"/>
            <a:lstStyle/>
            <a:p>
              <a:pPr algn="ctr">
                <a:lnSpc>
                  <a:spcPts val="3079"/>
                </a:lnSpc>
              </a:pPr>
              <a:endParaRPr/>
            </a:p>
          </p:txBody>
        </p:sp>
      </p:grpSp>
      <p:sp>
        <p:nvSpPr>
          <p:cNvPr id="38" name="TextBox 38"/>
          <p:cNvSpPr txBox="1"/>
          <p:nvPr/>
        </p:nvSpPr>
        <p:spPr>
          <a:xfrm>
            <a:off x="1787437" y="5642963"/>
            <a:ext cx="2601885" cy="2114252"/>
          </a:xfrm>
          <a:prstGeom prst="rect">
            <a:avLst/>
          </a:prstGeom>
        </p:spPr>
        <p:txBody>
          <a:bodyPr lIns="0" tIns="0" rIns="0" bIns="0" rtlCol="0" anchor="t">
            <a:spAutoFit/>
          </a:bodyPr>
          <a:lstStyle/>
          <a:p>
            <a:pPr marL="0" lvl="1" indent="0" algn="ctr">
              <a:lnSpc>
                <a:spcPts val="4200"/>
              </a:lnSpc>
              <a:spcBef>
                <a:spcPct val="0"/>
              </a:spcBef>
            </a:pPr>
            <a:r>
              <a:rPr lang="en-US" sz="3000" spc="96">
                <a:solidFill>
                  <a:srgbClr val="FFFFFF"/>
                </a:solidFill>
                <a:latin typeface="Montserrat"/>
                <a:ea typeface="Montserrat"/>
                <a:cs typeface="Montserrat"/>
                <a:sym typeface="Montserrat"/>
              </a:rPr>
              <a:t>Tối ưu hóa giao diện, trải nghiệm người dùng</a:t>
            </a:r>
          </a:p>
        </p:txBody>
      </p:sp>
      <p:sp>
        <p:nvSpPr>
          <p:cNvPr id="39" name="TextBox 39"/>
          <p:cNvSpPr txBox="1"/>
          <p:nvPr/>
        </p:nvSpPr>
        <p:spPr>
          <a:xfrm>
            <a:off x="1772209" y="3550485"/>
            <a:ext cx="791536" cy="543302"/>
          </a:xfrm>
          <a:prstGeom prst="rect">
            <a:avLst/>
          </a:prstGeom>
        </p:spPr>
        <p:txBody>
          <a:bodyPr lIns="0" tIns="0" rIns="0" bIns="0" rtlCol="0" anchor="t">
            <a:spAutoFit/>
          </a:bodyPr>
          <a:lstStyle/>
          <a:p>
            <a:pPr algn="ctr">
              <a:lnSpc>
                <a:spcPts val="4481"/>
              </a:lnSpc>
            </a:pPr>
            <a:r>
              <a:rPr lang="en-US" sz="3201" b="1" spc="134">
                <a:solidFill>
                  <a:srgbClr val="FFFFFF"/>
                </a:solidFill>
                <a:latin typeface="Barlow Bold"/>
                <a:ea typeface="Barlow Bold"/>
                <a:cs typeface="Barlow Bold"/>
                <a:sym typeface="Barlow Bold"/>
              </a:rPr>
              <a:t>01</a:t>
            </a:r>
          </a:p>
        </p:txBody>
      </p:sp>
      <p:sp>
        <p:nvSpPr>
          <p:cNvPr id="40" name="TextBox 40"/>
          <p:cNvSpPr txBox="1"/>
          <p:nvPr/>
        </p:nvSpPr>
        <p:spPr>
          <a:xfrm>
            <a:off x="5716209" y="3550485"/>
            <a:ext cx="791536" cy="543302"/>
          </a:xfrm>
          <a:prstGeom prst="rect">
            <a:avLst/>
          </a:prstGeom>
        </p:spPr>
        <p:txBody>
          <a:bodyPr lIns="0" tIns="0" rIns="0" bIns="0" rtlCol="0" anchor="t">
            <a:spAutoFit/>
          </a:bodyPr>
          <a:lstStyle/>
          <a:p>
            <a:pPr algn="ctr">
              <a:lnSpc>
                <a:spcPts val="4481"/>
              </a:lnSpc>
            </a:pPr>
            <a:r>
              <a:rPr lang="en-US" sz="3201" b="1" spc="134">
                <a:solidFill>
                  <a:srgbClr val="FFFFFF"/>
                </a:solidFill>
                <a:latin typeface="Barlow Bold"/>
                <a:ea typeface="Barlow Bold"/>
                <a:cs typeface="Barlow Bold"/>
                <a:sym typeface="Barlow Bold"/>
              </a:rPr>
              <a:t>02</a:t>
            </a:r>
          </a:p>
        </p:txBody>
      </p:sp>
      <p:sp>
        <p:nvSpPr>
          <p:cNvPr id="41" name="TextBox 41"/>
          <p:cNvSpPr txBox="1"/>
          <p:nvPr/>
        </p:nvSpPr>
        <p:spPr>
          <a:xfrm>
            <a:off x="9660209" y="3550485"/>
            <a:ext cx="791536" cy="543302"/>
          </a:xfrm>
          <a:prstGeom prst="rect">
            <a:avLst/>
          </a:prstGeom>
        </p:spPr>
        <p:txBody>
          <a:bodyPr lIns="0" tIns="0" rIns="0" bIns="0" rtlCol="0" anchor="t">
            <a:spAutoFit/>
          </a:bodyPr>
          <a:lstStyle/>
          <a:p>
            <a:pPr algn="ctr">
              <a:lnSpc>
                <a:spcPts val="4481"/>
              </a:lnSpc>
            </a:pPr>
            <a:r>
              <a:rPr lang="en-US" sz="3201" b="1" spc="134">
                <a:solidFill>
                  <a:srgbClr val="FFFFFF"/>
                </a:solidFill>
                <a:latin typeface="Barlow Bold"/>
                <a:ea typeface="Barlow Bold"/>
                <a:cs typeface="Barlow Bold"/>
                <a:sym typeface="Barlow Bold"/>
              </a:rPr>
              <a:t>03</a:t>
            </a:r>
          </a:p>
        </p:txBody>
      </p:sp>
      <p:sp>
        <p:nvSpPr>
          <p:cNvPr id="42" name="TextBox 42"/>
          <p:cNvSpPr txBox="1"/>
          <p:nvPr/>
        </p:nvSpPr>
        <p:spPr>
          <a:xfrm>
            <a:off x="13604209" y="3550485"/>
            <a:ext cx="791536" cy="543302"/>
          </a:xfrm>
          <a:prstGeom prst="rect">
            <a:avLst/>
          </a:prstGeom>
        </p:spPr>
        <p:txBody>
          <a:bodyPr lIns="0" tIns="0" rIns="0" bIns="0" rtlCol="0" anchor="t">
            <a:spAutoFit/>
          </a:bodyPr>
          <a:lstStyle/>
          <a:p>
            <a:pPr algn="ctr">
              <a:lnSpc>
                <a:spcPts val="4481"/>
              </a:lnSpc>
            </a:pPr>
            <a:r>
              <a:rPr lang="en-US" sz="3201" b="1" spc="134">
                <a:solidFill>
                  <a:srgbClr val="FFFFFF"/>
                </a:solidFill>
                <a:latin typeface="Barlow Bold"/>
                <a:ea typeface="Barlow Bold"/>
                <a:cs typeface="Barlow Bold"/>
                <a:sym typeface="Barlow Bold"/>
              </a:rPr>
              <a:t>04</a:t>
            </a:r>
          </a:p>
        </p:txBody>
      </p:sp>
      <p:sp>
        <p:nvSpPr>
          <p:cNvPr id="43" name="Freeform 43"/>
          <p:cNvSpPr/>
          <p:nvPr/>
        </p:nvSpPr>
        <p:spPr>
          <a:xfrm>
            <a:off x="15182806" y="1123950"/>
            <a:ext cx="2077648" cy="959467"/>
          </a:xfrm>
          <a:custGeom>
            <a:avLst/>
            <a:gdLst/>
            <a:ahLst/>
            <a:cxnLst/>
            <a:rect l="l" t="t" r="r" b="b"/>
            <a:pathLst>
              <a:path w="2077648" h="959467">
                <a:moveTo>
                  <a:pt x="0" y="0"/>
                </a:moveTo>
                <a:lnTo>
                  <a:pt x="2077648" y="0"/>
                </a:lnTo>
                <a:lnTo>
                  <a:pt x="2077648" y="959467"/>
                </a:lnTo>
                <a:lnTo>
                  <a:pt x="0" y="959467"/>
                </a:lnTo>
                <a:lnTo>
                  <a:pt x="0" y="0"/>
                </a:lnTo>
                <a:close/>
              </a:path>
            </a:pathLst>
          </a:custGeom>
          <a:blipFill>
            <a:blip r:embed="rId2">
              <a:extLst>
                <a:ext uri="{96DAC541-7B7A-43D3-8B79-37D633B846F1}">
                  <asvg:svgBlip xmlns:asvg="http://schemas.microsoft.com/office/drawing/2016/SVG/main" r:embed="rId3"/>
                </a:ext>
              </a:extLst>
            </a:blip>
            <a:stretch>
              <a:fillRect r="-59838" b="-615486"/>
            </a:stretch>
          </a:blipFill>
        </p:spPr>
      </p:sp>
      <p:sp>
        <p:nvSpPr>
          <p:cNvPr id="44" name="Freeform 44"/>
          <p:cNvSpPr/>
          <p:nvPr/>
        </p:nvSpPr>
        <p:spPr>
          <a:xfrm>
            <a:off x="1028700" y="1114262"/>
            <a:ext cx="2077648" cy="959467"/>
          </a:xfrm>
          <a:custGeom>
            <a:avLst/>
            <a:gdLst/>
            <a:ahLst/>
            <a:cxnLst/>
            <a:rect l="l" t="t" r="r" b="b"/>
            <a:pathLst>
              <a:path w="2077648" h="959467">
                <a:moveTo>
                  <a:pt x="0" y="0"/>
                </a:moveTo>
                <a:lnTo>
                  <a:pt x="2077648" y="0"/>
                </a:lnTo>
                <a:lnTo>
                  <a:pt x="2077648" y="959467"/>
                </a:lnTo>
                <a:lnTo>
                  <a:pt x="0" y="959467"/>
                </a:lnTo>
                <a:lnTo>
                  <a:pt x="0" y="0"/>
                </a:lnTo>
                <a:close/>
              </a:path>
            </a:pathLst>
          </a:custGeom>
          <a:blipFill>
            <a:blip r:embed="rId2">
              <a:extLst>
                <a:ext uri="{96DAC541-7B7A-43D3-8B79-37D633B846F1}">
                  <asvg:svgBlip xmlns:asvg="http://schemas.microsoft.com/office/drawing/2016/SVG/main" r:embed="rId3"/>
                </a:ext>
              </a:extLst>
            </a:blip>
            <a:stretch>
              <a:fillRect r="-59838" b="-615486"/>
            </a:stretch>
          </a:blipFill>
        </p:spPr>
      </p:sp>
      <p:sp>
        <p:nvSpPr>
          <p:cNvPr id="45" name="TextBox 45"/>
          <p:cNvSpPr txBox="1"/>
          <p:nvPr/>
        </p:nvSpPr>
        <p:spPr>
          <a:xfrm>
            <a:off x="12326890" y="9411166"/>
            <a:ext cx="4445211" cy="353546"/>
          </a:xfrm>
          <a:prstGeom prst="rect">
            <a:avLst/>
          </a:prstGeom>
        </p:spPr>
        <p:txBody>
          <a:bodyPr lIns="0" tIns="0" rIns="0" bIns="0" rtlCol="0" anchor="t">
            <a:spAutoFit/>
          </a:bodyPr>
          <a:lstStyle/>
          <a:p>
            <a:pPr algn="r">
              <a:lnSpc>
                <a:spcPts val="2944"/>
              </a:lnSpc>
            </a:pPr>
            <a:r>
              <a:rPr lang="en-US" sz="1899">
                <a:solidFill>
                  <a:srgbClr val="235A5B"/>
                </a:solidFill>
                <a:latin typeface="Nunito Sans"/>
                <a:ea typeface="Nunito Sans"/>
                <a:cs typeface="Nunito Sans"/>
                <a:sym typeface="Nunito Sans"/>
              </a:rPr>
              <a:t>ĐỒ ÁN TỐT NGHIỆP</a:t>
            </a:r>
          </a:p>
        </p:txBody>
      </p:sp>
      <p:sp>
        <p:nvSpPr>
          <p:cNvPr id="46" name="Freeform 46"/>
          <p:cNvSpPr/>
          <p:nvPr/>
        </p:nvSpPr>
        <p:spPr>
          <a:xfrm>
            <a:off x="3668320" y="4391980"/>
            <a:ext cx="574199" cy="574199"/>
          </a:xfrm>
          <a:custGeom>
            <a:avLst/>
            <a:gdLst/>
            <a:ahLst/>
            <a:cxnLst/>
            <a:rect l="l" t="t" r="r" b="b"/>
            <a:pathLst>
              <a:path w="574199" h="574199">
                <a:moveTo>
                  <a:pt x="0" y="0"/>
                </a:moveTo>
                <a:lnTo>
                  <a:pt x="574199" y="0"/>
                </a:lnTo>
                <a:lnTo>
                  <a:pt x="574199" y="574198"/>
                </a:lnTo>
                <a:lnTo>
                  <a:pt x="0" y="57419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7" name="Freeform 47"/>
          <p:cNvSpPr/>
          <p:nvPr/>
        </p:nvSpPr>
        <p:spPr>
          <a:xfrm>
            <a:off x="7612320" y="4391980"/>
            <a:ext cx="574199" cy="574199"/>
          </a:xfrm>
          <a:custGeom>
            <a:avLst/>
            <a:gdLst/>
            <a:ahLst/>
            <a:cxnLst/>
            <a:rect l="l" t="t" r="r" b="b"/>
            <a:pathLst>
              <a:path w="574199" h="574199">
                <a:moveTo>
                  <a:pt x="0" y="0"/>
                </a:moveTo>
                <a:lnTo>
                  <a:pt x="574199" y="0"/>
                </a:lnTo>
                <a:lnTo>
                  <a:pt x="574199" y="574198"/>
                </a:lnTo>
                <a:lnTo>
                  <a:pt x="0" y="57419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48" name="Freeform 48"/>
          <p:cNvSpPr/>
          <p:nvPr/>
        </p:nvSpPr>
        <p:spPr>
          <a:xfrm>
            <a:off x="11556320" y="4391980"/>
            <a:ext cx="574199" cy="574199"/>
          </a:xfrm>
          <a:custGeom>
            <a:avLst/>
            <a:gdLst/>
            <a:ahLst/>
            <a:cxnLst/>
            <a:rect l="l" t="t" r="r" b="b"/>
            <a:pathLst>
              <a:path w="574199" h="574199">
                <a:moveTo>
                  <a:pt x="0" y="0"/>
                </a:moveTo>
                <a:lnTo>
                  <a:pt x="574199" y="0"/>
                </a:lnTo>
                <a:lnTo>
                  <a:pt x="574199" y="574198"/>
                </a:lnTo>
                <a:lnTo>
                  <a:pt x="0" y="57419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49" name="Freeform 49"/>
          <p:cNvSpPr/>
          <p:nvPr/>
        </p:nvSpPr>
        <p:spPr>
          <a:xfrm>
            <a:off x="15500320" y="4391980"/>
            <a:ext cx="574199" cy="574199"/>
          </a:xfrm>
          <a:custGeom>
            <a:avLst/>
            <a:gdLst/>
            <a:ahLst/>
            <a:cxnLst/>
            <a:rect l="l" t="t" r="r" b="b"/>
            <a:pathLst>
              <a:path w="574199" h="574199">
                <a:moveTo>
                  <a:pt x="0" y="0"/>
                </a:moveTo>
                <a:lnTo>
                  <a:pt x="574199" y="0"/>
                </a:lnTo>
                <a:lnTo>
                  <a:pt x="574199" y="574198"/>
                </a:lnTo>
                <a:lnTo>
                  <a:pt x="0" y="574198"/>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50" name="TextBox 50"/>
          <p:cNvSpPr txBox="1"/>
          <p:nvPr/>
        </p:nvSpPr>
        <p:spPr>
          <a:xfrm>
            <a:off x="5731436" y="5642963"/>
            <a:ext cx="2601885" cy="2114252"/>
          </a:xfrm>
          <a:prstGeom prst="rect">
            <a:avLst/>
          </a:prstGeom>
        </p:spPr>
        <p:txBody>
          <a:bodyPr lIns="0" tIns="0" rIns="0" bIns="0" rtlCol="0" anchor="t">
            <a:spAutoFit/>
          </a:bodyPr>
          <a:lstStyle/>
          <a:p>
            <a:pPr marL="0" lvl="1" indent="0" algn="ctr">
              <a:lnSpc>
                <a:spcPts val="4200"/>
              </a:lnSpc>
              <a:spcBef>
                <a:spcPct val="0"/>
              </a:spcBef>
            </a:pPr>
            <a:r>
              <a:rPr lang="en-US" sz="3000" spc="96">
                <a:solidFill>
                  <a:srgbClr val="FFFFFF"/>
                </a:solidFill>
                <a:latin typeface="Montserrat"/>
                <a:ea typeface="Montserrat"/>
                <a:cs typeface="Montserrat"/>
                <a:sym typeface="Montserrat"/>
              </a:rPr>
              <a:t>Tích hợp tính năng xem trước sản phẩm</a:t>
            </a:r>
          </a:p>
        </p:txBody>
      </p:sp>
      <p:sp>
        <p:nvSpPr>
          <p:cNvPr id="51" name="TextBox 51"/>
          <p:cNvSpPr txBox="1"/>
          <p:nvPr/>
        </p:nvSpPr>
        <p:spPr>
          <a:xfrm>
            <a:off x="9675436" y="5642963"/>
            <a:ext cx="2601885" cy="2114252"/>
          </a:xfrm>
          <a:prstGeom prst="rect">
            <a:avLst/>
          </a:prstGeom>
        </p:spPr>
        <p:txBody>
          <a:bodyPr lIns="0" tIns="0" rIns="0" bIns="0" rtlCol="0" anchor="t">
            <a:spAutoFit/>
          </a:bodyPr>
          <a:lstStyle/>
          <a:p>
            <a:pPr algn="ctr">
              <a:lnSpc>
                <a:spcPts val="4200"/>
              </a:lnSpc>
            </a:pPr>
            <a:r>
              <a:rPr lang="en-US" sz="3000" spc="96">
                <a:solidFill>
                  <a:srgbClr val="FFFFFF"/>
                </a:solidFill>
                <a:latin typeface="Montserrat"/>
                <a:ea typeface="Montserrat"/>
                <a:cs typeface="Montserrat"/>
                <a:sym typeface="Montserrat"/>
              </a:rPr>
              <a:t>Phát triển hệ thống phân tích </a:t>
            </a:r>
          </a:p>
          <a:p>
            <a:pPr marL="0" lvl="1" indent="0" algn="ctr">
              <a:lnSpc>
                <a:spcPts val="4200"/>
              </a:lnSpc>
              <a:spcBef>
                <a:spcPct val="0"/>
              </a:spcBef>
            </a:pPr>
            <a:r>
              <a:rPr lang="en-US" sz="3000" spc="96">
                <a:solidFill>
                  <a:srgbClr val="FFFFFF"/>
                </a:solidFill>
                <a:latin typeface="Montserrat"/>
                <a:ea typeface="Montserrat"/>
                <a:cs typeface="Montserrat"/>
                <a:sym typeface="Montserrat"/>
              </a:rPr>
              <a:t>dữ liệu</a:t>
            </a:r>
          </a:p>
        </p:txBody>
      </p:sp>
      <p:sp>
        <p:nvSpPr>
          <p:cNvPr id="52" name="TextBox 52"/>
          <p:cNvSpPr txBox="1"/>
          <p:nvPr/>
        </p:nvSpPr>
        <p:spPr>
          <a:xfrm>
            <a:off x="3124780" y="1034920"/>
            <a:ext cx="12040026" cy="854075"/>
          </a:xfrm>
          <a:prstGeom prst="rect">
            <a:avLst/>
          </a:prstGeom>
        </p:spPr>
        <p:txBody>
          <a:bodyPr lIns="0" tIns="0" rIns="0" bIns="0" rtlCol="0" anchor="t">
            <a:spAutoFit/>
          </a:bodyPr>
          <a:lstStyle/>
          <a:p>
            <a:pPr marL="0" lvl="1" indent="0" algn="ctr">
              <a:lnSpc>
                <a:spcPts val="7000"/>
              </a:lnSpc>
              <a:spcBef>
                <a:spcPct val="0"/>
              </a:spcBef>
            </a:pPr>
            <a:r>
              <a:rPr lang="en-US" sz="5000" b="1" spc="160">
                <a:solidFill>
                  <a:srgbClr val="3BB77E"/>
                </a:solidFill>
                <a:latin typeface="Montserrat Bold"/>
                <a:ea typeface="Montserrat Bold"/>
                <a:cs typeface="Montserrat Bold"/>
                <a:sym typeface="Montserrat Bold"/>
              </a:rPr>
              <a:t>ĐỊNH HƯỚNG PHÁT TRIỂN</a:t>
            </a:r>
          </a:p>
        </p:txBody>
      </p:sp>
      <p:sp>
        <p:nvSpPr>
          <p:cNvPr id="53" name="TextBox 53"/>
          <p:cNvSpPr txBox="1"/>
          <p:nvPr/>
        </p:nvSpPr>
        <p:spPr>
          <a:xfrm>
            <a:off x="13619436" y="5642963"/>
            <a:ext cx="2601885" cy="2114252"/>
          </a:xfrm>
          <a:prstGeom prst="rect">
            <a:avLst/>
          </a:prstGeom>
        </p:spPr>
        <p:txBody>
          <a:bodyPr lIns="0" tIns="0" rIns="0" bIns="0" rtlCol="0" anchor="t">
            <a:spAutoFit/>
          </a:bodyPr>
          <a:lstStyle/>
          <a:p>
            <a:pPr marL="0" lvl="1" indent="0" algn="ctr">
              <a:lnSpc>
                <a:spcPts val="4200"/>
              </a:lnSpc>
              <a:spcBef>
                <a:spcPct val="0"/>
              </a:spcBef>
            </a:pPr>
            <a:r>
              <a:rPr lang="en-US" sz="3000" spc="96">
                <a:solidFill>
                  <a:srgbClr val="FFFFFF"/>
                </a:solidFill>
                <a:latin typeface="Montserrat"/>
                <a:ea typeface="Montserrat"/>
                <a:cs typeface="Montserrat"/>
                <a:sym typeface="Montserrat"/>
              </a:rPr>
              <a:t>Tối ưu hóa SEO và chiến lược kinh doanh</a:t>
            </a:r>
          </a:p>
        </p:txBody>
      </p:sp>
      <p:sp>
        <p:nvSpPr>
          <p:cNvPr id="55" name="AutoShape 55"/>
          <p:cNvSpPr/>
          <p:nvPr/>
        </p:nvSpPr>
        <p:spPr>
          <a:xfrm>
            <a:off x="1515899" y="9285062"/>
            <a:ext cx="15256203" cy="0"/>
          </a:xfrm>
          <a:prstGeom prst="line">
            <a:avLst/>
          </a:prstGeom>
          <a:ln w="9525" cap="flat">
            <a:solidFill>
              <a:srgbClr val="3BB77E"/>
            </a:solidFill>
            <a:prstDash val="solid"/>
            <a:headEnd type="none" w="sm" len="sm"/>
            <a:tailEnd type="none" w="sm" len="sm"/>
          </a:ln>
        </p:spPr>
      </p:sp>
      <p:sp>
        <p:nvSpPr>
          <p:cNvPr id="56" name="TextBox 45">
            <a:extLst>
              <a:ext uri="{FF2B5EF4-FFF2-40B4-BE49-F238E27FC236}">
                <a16:creationId xmlns:a16="http://schemas.microsoft.com/office/drawing/2014/main" id="{E1A9F42B-54DA-4237-95EB-A0D344FFC699}"/>
              </a:ext>
            </a:extLst>
          </p:cNvPr>
          <p:cNvSpPr txBox="1"/>
          <p:nvPr/>
        </p:nvSpPr>
        <p:spPr>
          <a:xfrm>
            <a:off x="1515899" y="9411166"/>
            <a:ext cx="4287818" cy="353546"/>
          </a:xfrm>
          <a:prstGeom prst="rect">
            <a:avLst/>
          </a:prstGeom>
        </p:spPr>
        <p:txBody>
          <a:bodyPr lIns="0" tIns="0" rIns="0" bIns="0" rtlCol="0" anchor="t">
            <a:spAutoFit/>
          </a:bodyPr>
          <a:lstStyle/>
          <a:p>
            <a:pPr algn="l">
              <a:lnSpc>
                <a:spcPts val="2944"/>
              </a:lnSpc>
            </a:pPr>
            <a:r>
              <a:rPr lang="en-US" sz="1899" dirty="0">
                <a:solidFill>
                  <a:srgbClr val="235A5B"/>
                </a:solidFill>
                <a:latin typeface="Nunito Sans"/>
                <a:ea typeface="Nunito Sans"/>
                <a:cs typeface="Nunito Sans"/>
                <a:sym typeface="Nunito Sans"/>
              </a:rPr>
              <a:t>12 – ĐOÀN CÔNG THÀNH </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EFF6FB"/>
        </a:solidFill>
        <a:effectLst/>
      </p:bgPr>
    </p:bg>
    <p:spTree>
      <p:nvGrpSpPr>
        <p:cNvPr id="1" name=""/>
        <p:cNvGrpSpPr/>
        <p:nvPr/>
      </p:nvGrpSpPr>
      <p:grpSpPr>
        <a:xfrm>
          <a:off x="0" y="0"/>
          <a:ext cx="0" cy="0"/>
          <a:chOff x="0" y="0"/>
          <a:chExt cx="0" cy="0"/>
        </a:xfrm>
      </p:grpSpPr>
      <p:sp>
        <p:nvSpPr>
          <p:cNvPr id="2" name="AutoShape 2"/>
          <p:cNvSpPr/>
          <p:nvPr/>
        </p:nvSpPr>
        <p:spPr>
          <a:xfrm flipV="1">
            <a:off x="387013" y="890297"/>
            <a:ext cx="0" cy="942049"/>
          </a:xfrm>
          <a:prstGeom prst="line">
            <a:avLst/>
          </a:prstGeom>
          <a:ln w="85725" cap="flat">
            <a:solidFill>
              <a:srgbClr val="B2B2B2"/>
            </a:solidFill>
            <a:prstDash val="solid"/>
            <a:headEnd type="none" w="sm" len="sm"/>
            <a:tailEnd type="none" w="sm" len="sm"/>
          </a:ln>
        </p:spPr>
      </p:sp>
      <p:grpSp>
        <p:nvGrpSpPr>
          <p:cNvPr id="3" name="Group 3"/>
          <p:cNvGrpSpPr/>
          <p:nvPr/>
        </p:nvGrpSpPr>
        <p:grpSpPr>
          <a:xfrm>
            <a:off x="-2597871" y="2815809"/>
            <a:ext cx="2942021" cy="4655383"/>
            <a:chOff x="0" y="0"/>
            <a:chExt cx="698500" cy="1105289"/>
          </a:xfrm>
        </p:grpSpPr>
        <p:sp>
          <p:nvSpPr>
            <p:cNvPr id="4" name="Freeform 4"/>
            <p:cNvSpPr/>
            <p:nvPr/>
          </p:nvSpPr>
          <p:spPr>
            <a:xfrm>
              <a:off x="0" y="0"/>
              <a:ext cx="698500" cy="1105289"/>
            </a:xfrm>
            <a:custGeom>
              <a:avLst/>
              <a:gdLst/>
              <a:ahLst/>
              <a:cxnLst/>
              <a:rect l="l" t="t" r="r" b="b"/>
              <a:pathLst>
                <a:path w="698500" h="1105289">
                  <a:moveTo>
                    <a:pt x="349250" y="0"/>
                  </a:moveTo>
                  <a:lnTo>
                    <a:pt x="698500" y="203200"/>
                  </a:lnTo>
                  <a:lnTo>
                    <a:pt x="698500" y="902089"/>
                  </a:lnTo>
                  <a:lnTo>
                    <a:pt x="349250" y="1105289"/>
                  </a:lnTo>
                  <a:lnTo>
                    <a:pt x="0" y="902089"/>
                  </a:lnTo>
                  <a:lnTo>
                    <a:pt x="0" y="203200"/>
                  </a:lnTo>
                  <a:lnTo>
                    <a:pt x="349250" y="0"/>
                  </a:lnTo>
                  <a:close/>
                </a:path>
              </a:pathLst>
            </a:custGeom>
            <a:solidFill>
              <a:srgbClr val="92BEBF"/>
            </a:solidFill>
          </p:spPr>
        </p:sp>
        <p:sp>
          <p:nvSpPr>
            <p:cNvPr id="5" name="TextBox 5"/>
            <p:cNvSpPr txBox="1"/>
            <p:nvPr/>
          </p:nvSpPr>
          <p:spPr>
            <a:xfrm>
              <a:off x="0" y="92075"/>
              <a:ext cx="698500" cy="873514"/>
            </a:xfrm>
            <a:prstGeom prst="rect">
              <a:avLst/>
            </a:prstGeom>
          </p:spPr>
          <p:txBody>
            <a:bodyPr lIns="50800" tIns="50800" rIns="50800" bIns="50800" rtlCol="0" anchor="ctr"/>
            <a:lstStyle/>
            <a:p>
              <a:pPr algn="ctr">
                <a:lnSpc>
                  <a:spcPts val="3079"/>
                </a:lnSpc>
              </a:pPr>
              <a:endParaRPr/>
            </a:p>
          </p:txBody>
        </p:sp>
      </p:grpSp>
      <p:grpSp>
        <p:nvGrpSpPr>
          <p:cNvPr id="6" name="Group 6"/>
          <p:cNvGrpSpPr/>
          <p:nvPr/>
        </p:nvGrpSpPr>
        <p:grpSpPr>
          <a:xfrm rot="-5400000">
            <a:off x="7672989" y="-5492238"/>
            <a:ext cx="2942021" cy="8511103"/>
            <a:chOff x="0" y="0"/>
            <a:chExt cx="698500" cy="2020721"/>
          </a:xfrm>
        </p:grpSpPr>
        <p:sp>
          <p:nvSpPr>
            <p:cNvPr id="7" name="Freeform 7"/>
            <p:cNvSpPr/>
            <p:nvPr/>
          </p:nvSpPr>
          <p:spPr>
            <a:xfrm>
              <a:off x="0" y="0"/>
              <a:ext cx="698500" cy="2020721"/>
            </a:xfrm>
            <a:custGeom>
              <a:avLst/>
              <a:gdLst/>
              <a:ahLst/>
              <a:cxnLst/>
              <a:rect l="l" t="t" r="r" b="b"/>
              <a:pathLst>
                <a:path w="698500" h="2020721">
                  <a:moveTo>
                    <a:pt x="349250" y="0"/>
                  </a:moveTo>
                  <a:lnTo>
                    <a:pt x="698500" y="203200"/>
                  </a:lnTo>
                  <a:lnTo>
                    <a:pt x="698500" y="1817521"/>
                  </a:lnTo>
                  <a:lnTo>
                    <a:pt x="349250" y="2020721"/>
                  </a:lnTo>
                  <a:lnTo>
                    <a:pt x="0" y="1817521"/>
                  </a:lnTo>
                  <a:lnTo>
                    <a:pt x="0" y="203200"/>
                  </a:lnTo>
                  <a:lnTo>
                    <a:pt x="349250" y="0"/>
                  </a:lnTo>
                  <a:close/>
                </a:path>
              </a:pathLst>
            </a:custGeom>
            <a:solidFill>
              <a:srgbClr val="3BB77E"/>
            </a:solidFill>
          </p:spPr>
        </p:sp>
        <p:sp>
          <p:nvSpPr>
            <p:cNvPr id="8" name="TextBox 8"/>
            <p:cNvSpPr txBox="1"/>
            <p:nvPr/>
          </p:nvSpPr>
          <p:spPr>
            <a:xfrm>
              <a:off x="0" y="92075"/>
              <a:ext cx="698500" cy="1788946"/>
            </a:xfrm>
            <a:prstGeom prst="rect">
              <a:avLst/>
            </a:prstGeom>
          </p:spPr>
          <p:txBody>
            <a:bodyPr lIns="50800" tIns="50800" rIns="50800" bIns="50800" rtlCol="0" anchor="ctr"/>
            <a:lstStyle/>
            <a:p>
              <a:pPr algn="ctr">
                <a:lnSpc>
                  <a:spcPts val="3079"/>
                </a:lnSpc>
              </a:pPr>
              <a:endParaRPr/>
            </a:p>
          </p:txBody>
        </p:sp>
      </p:grpSp>
      <p:grpSp>
        <p:nvGrpSpPr>
          <p:cNvPr id="9" name="Group 9"/>
          <p:cNvGrpSpPr/>
          <p:nvPr/>
        </p:nvGrpSpPr>
        <p:grpSpPr>
          <a:xfrm>
            <a:off x="17905082" y="2815809"/>
            <a:ext cx="2942021" cy="4655383"/>
            <a:chOff x="0" y="0"/>
            <a:chExt cx="698500" cy="1105289"/>
          </a:xfrm>
        </p:grpSpPr>
        <p:sp>
          <p:nvSpPr>
            <p:cNvPr id="10" name="Freeform 10"/>
            <p:cNvSpPr/>
            <p:nvPr/>
          </p:nvSpPr>
          <p:spPr>
            <a:xfrm>
              <a:off x="0" y="0"/>
              <a:ext cx="698500" cy="1105289"/>
            </a:xfrm>
            <a:custGeom>
              <a:avLst/>
              <a:gdLst/>
              <a:ahLst/>
              <a:cxnLst/>
              <a:rect l="l" t="t" r="r" b="b"/>
              <a:pathLst>
                <a:path w="698500" h="1105289">
                  <a:moveTo>
                    <a:pt x="349250" y="0"/>
                  </a:moveTo>
                  <a:lnTo>
                    <a:pt x="698500" y="203200"/>
                  </a:lnTo>
                  <a:lnTo>
                    <a:pt x="698500" y="902089"/>
                  </a:lnTo>
                  <a:lnTo>
                    <a:pt x="349250" y="1105289"/>
                  </a:lnTo>
                  <a:lnTo>
                    <a:pt x="0" y="902089"/>
                  </a:lnTo>
                  <a:lnTo>
                    <a:pt x="0" y="203200"/>
                  </a:lnTo>
                  <a:lnTo>
                    <a:pt x="349250" y="0"/>
                  </a:lnTo>
                  <a:close/>
                </a:path>
              </a:pathLst>
            </a:custGeom>
            <a:solidFill>
              <a:srgbClr val="92BEBF"/>
            </a:solidFill>
          </p:spPr>
        </p:sp>
        <p:sp>
          <p:nvSpPr>
            <p:cNvPr id="11" name="TextBox 11"/>
            <p:cNvSpPr txBox="1"/>
            <p:nvPr/>
          </p:nvSpPr>
          <p:spPr>
            <a:xfrm>
              <a:off x="0" y="92075"/>
              <a:ext cx="698500" cy="873514"/>
            </a:xfrm>
            <a:prstGeom prst="rect">
              <a:avLst/>
            </a:prstGeom>
          </p:spPr>
          <p:txBody>
            <a:bodyPr lIns="50800" tIns="50800" rIns="50800" bIns="50800" rtlCol="0" anchor="ctr"/>
            <a:lstStyle/>
            <a:p>
              <a:pPr algn="ctr">
                <a:lnSpc>
                  <a:spcPts val="3079"/>
                </a:lnSpc>
              </a:pPr>
              <a:endParaRPr/>
            </a:p>
          </p:txBody>
        </p:sp>
      </p:grpSp>
      <p:grpSp>
        <p:nvGrpSpPr>
          <p:cNvPr id="12" name="Group 12"/>
          <p:cNvGrpSpPr/>
          <p:nvPr/>
        </p:nvGrpSpPr>
        <p:grpSpPr>
          <a:xfrm>
            <a:off x="2752534" y="10138981"/>
            <a:ext cx="1413586" cy="595054"/>
            <a:chOff x="0" y="0"/>
            <a:chExt cx="965428" cy="406400"/>
          </a:xfrm>
        </p:grpSpPr>
        <p:sp>
          <p:nvSpPr>
            <p:cNvPr id="13" name="Freeform 13"/>
            <p:cNvSpPr/>
            <p:nvPr/>
          </p:nvSpPr>
          <p:spPr>
            <a:xfrm>
              <a:off x="0" y="0"/>
              <a:ext cx="965428" cy="406400"/>
            </a:xfrm>
            <a:custGeom>
              <a:avLst/>
              <a:gdLst/>
              <a:ahLst/>
              <a:cxnLst/>
              <a:rect l="l" t="t" r="r" b="b"/>
              <a:pathLst>
                <a:path w="965428" h="406400">
                  <a:moveTo>
                    <a:pt x="762228" y="0"/>
                  </a:moveTo>
                  <a:lnTo>
                    <a:pt x="203200" y="0"/>
                  </a:lnTo>
                  <a:lnTo>
                    <a:pt x="0" y="203200"/>
                  </a:lnTo>
                  <a:lnTo>
                    <a:pt x="203200" y="406400"/>
                  </a:lnTo>
                  <a:lnTo>
                    <a:pt x="762228" y="406400"/>
                  </a:lnTo>
                  <a:lnTo>
                    <a:pt x="965428" y="203200"/>
                  </a:lnTo>
                  <a:lnTo>
                    <a:pt x="762228" y="0"/>
                  </a:lnTo>
                  <a:close/>
                </a:path>
              </a:pathLst>
            </a:custGeom>
            <a:solidFill>
              <a:srgbClr val="92BEBF"/>
            </a:solidFill>
          </p:spPr>
        </p:sp>
        <p:sp>
          <p:nvSpPr>
            <p:cNvPr id="14" name="TextBox 14"/>
            <p:cNvSpPr txBox="1"/>
            <p:nvPr/>
          </p:nvSpPr>
          <p:spPr>
            <a:xfrm>
              <a:off x="152400" y="-47625"/>
              <a:ext cx="660628" cy="454025"/>
            </a:xfrm>
            <a:prstGeom prst="rect">
              <a:avLst/>
            </a:prstGeom>
          </p:spPr>
          <p:txBody>
            <a:bodyPr lIns="45575" tIns="45575" rIns="45575" bIns="45575" rtlCol="0" anchor="ctr"/>
            <a:lstStyle/>
            <a:p>
              <a:pPr algn="ctr">
                <a:lnSpc>
                  <a:spcPts val="2763"/>
                </a:lnSpc>
              </a:pPr>
              <a:endParaRPr/>
            </a:p>
          </p:txBody>
        </p:sp>
      </p:grpSp>
      <p:grpSp>
        <p:nvGrpSpPr>
          <p:cNvPr id="15" name="Group 15"/>
          <p:cNvGrpSpPr/>
          <p:nvPr/>
        </p:nvGrpSpPr>
        <p:grpSpPr>
          <a:xfrm>
            <a:off x="11277865" y="10138981"/>
            <a:ext cx="1413586" cy="595054"/>
            <a:chOff x="0" y="0"/>
            <a:chExt cx="965428" cy="406400"/>
          </a:xfrm>
        </p:grpSpPr>
        <p:sp>
          <p:nvSpPr>
            <p:cNvPr id="16" name="Freeform 16"/>
            <p:cNvSpPr/>
            <p:nvPr/>
          </p:nvSpPr>
          <p:spPr>
            <a:xfrm>
              <a:off x="0" y="0"/>
              <a:ext cx="965428" cy="406400"/>
            </a:xfrm>
            <a:custGeom>
              <a:avLst/>
              <a:gdLst/>
              <a:ahLst/>
              <a:cxnLst/>
              <a:rect l="l" t="t" r="r" b="b"/>
              <a:pathLst>
                <a:path w="965428" h="406400">
                  <a:moveTo>
                    <a:pt x="762228" y="0"/>
                  </a:moveTo>
                  <a:lnTo>
                    <a:pt x="203200" y="0"/>
                  </a:lnTo>
                  <a:lnTo>
                    <a:pt x="0" y="203200"/>
                  </a:lnTo>
                  <a:lnTo>
                    <a:pt x="203200" y="406400"/>
                  </a:lnTo>
                  <a:lnTo>
                    <a:pt x="762228" y="406400"/>
                  </a:lnTo>
                  <a:lnTo>
                    <a:pt x="965428" y="203200"/>
                  </a:lnTo>
                  <a:lnTo>
                    <a:pt x="762228" y="0"/>
                  </a:lnTo>
                  <a:close/>
                </a:path>
              </a:pathLst>
            </a:custGeom>
            <a:solidFill>
              <a:srgbClr val="408789"/>
            </a:solidFill>
          </p:spPr>
        </p:sp>
        <p:sp>
          <p:nvSpPr>
            <p:cNvPr id="17" name="TextBox 17"/>
            <p:cNvSpPr txBox="1"/>
            <p:nvPr/>
          </p:nvSpPr>
          <p:spPr>
            <a:xfrm>
              <a:off x="152400" y="-47625"/>
              <a:ext cx="660628" cy="454025"/>
            </a:xfrm>
            <a:prstGeom prst="rect">
              <a:avLst/>
            </a:prstGeom>
          </p:spPr>
          <p:txBody>
            <a:bodyPr lIns="45575" tIns="45575" rIns="45575" bIns="45575" rtlCol="0" anchor="ctr"/>
            <a:lstStyle/>
            <a:p>
              <a:pPr algn="ctr">
                <a:lnSpc>
                  <a:spcPts val="2763"/>
                </a:lnSpc>
              </a:pPr>
              <a:endParaRPr/>
            </a:p>
          </p:txBody>
        </p:sp>
      </p:grpSp>
      <p:grpSp>
        <p:nvGrpSpPr>
          <p:cNvPr id="18" name="Group 18"/>
          <p:cNvGrpSpPr/>
          <p:nvPr/>
        </p:nvGrpSpPr>
        <p:grpSpPr>
          <a:xfrm>
            <a:off x="8437207" y="10138981"/>
            <a:ext cx="1413586" cy="595054"/>
            <a:chOff x="0" y="0"/>
            <a:chExt cx="965428" cy="406400"/>
          </a:xfrm>
        </p:grpSpPr>
        <p:sp>
          <p:nvSpPr>
            <p:cNvPr id="19" name="Freeform 19"/>
            <p:cNvSpPr/>
            <p:nvPr/>
          </p:nvSpPr>
          <p:spPr>
            <a:xfrm>
              <a:off x="0" y="0"/>
              <a:ext cx="965428" cy="406400"/>
            </a:xfrm>
            <a:custGeom>
              <a:avLst/>
              <a:gdLst/>
              <a:ahLst/>
              <a:cxnLst/>
              <a:rect l="l" t="t" r="r" b="b"/>
              <a:pathLst>
                <a:path w="965428" h="406400">
                  <a:moveTo>
                    <a:pt x="762228" y="0"/>
                  </a:moveTo>
                  <a:lnTo>
                    <a:pt x="203200" y="0"/>
                  </a:lnTo>
                  <a:lnTo>
                    <a:pt x="0" y="203200"/>
                  </a:lnTo>
                  <a:lnTo>
                    <a:pt x="203200" y="406400"/>
                  </a:lnTo>
                  <a:lnTo>
                    <a:pt x="762228" y="406400"/>
                  </a:lnTo>
                  <a:lnTo>
                    <a:pt x="965428" y="203200"/>
                  </a:lnTo>
                  <a:lnTo>
                    <a:pt x="762228" y="0"/>
                  </a:lnTo>
                  <a:close/>
                </a:path>
              </a:pathLst>
            </a:custGeom>
            <a:solidFill>
              <a:srgbClr val="3BB77E"/>
            </a:solidFill>
          </p:spPr>
        </p:sp>
        <p:sp>
          <p:nvSpPr>
            <p:cNvPr id="20" name="TextBox 20"/>
            <p:cNvSpPr txBox="1"/>
            <p:nvPr/>
          </p:nvSpPr>
          <p:spPr>
            <a:xfrm>
              <a:off x="152400" y="-47625"/>
              <a:ext cx="660628" cy="454025"/>
            </a:xfrm>
            <a:prstGeom prst="rect">
              <a:avLst/>
            </a:prstGeom>
          </p:spPr>
          <p:txBody>
            <a:bodyPr lIns="45575" tIns="45575" rIns="45575" bIns="45575" rtlCol="0" anchor="ctr"/>
            <a:lstStyle/>
            <a:p>
              <a:pPr algn="ctr">
                <a:lnSpc>
                  <a:spcPts val="2763"/>
                </a:lnSpc>
              </a:pPr>
              <a:endParaRPr/>
            </a:p>
          </p:txBody>
        </p:sp>
      </p:grpSp>
      <p:grpSp>
        <p:nvGrpSpPr>
          <p:cNvPr id="21" name="Group 21"/>
          <p:cNvGrpSpPr/>
          <p:nvPr/>
        </p:nvGrpSpPr>
        <p:grpSpPr>
          <a:xfrm>
            <a:off x="5594870" y="10138981"/>
            <a:ext cx="1413586" cy="595054"/>
            <a:chOff x="0" y="0"/>
            <a:chExt cx="965428" cy="406400"/>
          </a:xfrm>
        </p:grpSpPr>
        <p:sp>
          <p:nvSpPr>
            <p:cNvPr id="22" name="Freeform 22"/>
            <p:cNvSpPr/>
            <p:nvPr/>
          </p:nvSpPr>
          <p:spPr>
            <a:xfrm>
              <a:off x="0" y="0"/>
              <a:ext cx="965428" cy="406400"/>
            </a:xfrm>
            <a:custGeom>
              <a:avLst/>
              <a:gdLst/>
              <a:ahLst/>
              <a:cxnLst/>
              <a:rect l="l" t="t" r="r" b="b"/>
              <a:pathLst>
                <a:path w="965428" h="406400">
                  <a:moveTo>
                    <a:pt x="762228" y="0"/>
                  </a:moveTo>
                  <a:lnTo>
                    <a:pt x="203200" y="0"/>
                  </a:lnTo>
                  <a:lnTo>
                    <a:pt x="0" y="203200"/>
                  </a:lnTo>
                  <a:lnTo>
                    <a:pt x="203200" y="406400"/>
                  </a:lnTo>
                  <a:lnTo>
                    <a:pt x="762228" y="406400"/>
                  </a:lnTo>
                  <a:lnTo>
                    <a:pt x="965428" y="203200"/>
                  </a:lnTo>
                  <a:lnTo>
                    <a:pt x="762228" y="0"/>
                  </a:lnTo>
                  <a:close/>
                </a:path>
              </a:pathLst>
            </a:custGeom>
            <a:solidFill>
              <a:srgbClr val="327576"/>
            </a:solidFill>
          </p:spPr>
        </p:sp>
        <p:sp>
          <p:nvSpPr>
            <p:cNvPr id="23" name="TextBox 23"/>
            <p:cNvSpPr txBox="1"/>
            <p:nvPr/>
          </p:nvSpPr>
          <p:spPr>
            <a:xfrm>
              <a:off x="152400" y="-47625"/>
              <a:ext cx="660628" cy="454025"/>
            </a:xfrm>
            <a:prstGeom prst="rect">
              <a:avLst/>
            </a:prstGeom>
          </p:spPr>
          <p:txBody>
            <a:bodyPr lIns="45575" tIns="45575" rIns="45575" bIns="45575" rtlCol="0" anchor="ctr"/>
            <a:lstStyle/>
            <a:p>
              <a:pPr algn="ctr">
                <a:lnSpc>
                  <a:spcPts val="2763"/>
                </a:lnSpc>
              </a:pPr>
              <a:endParaRPr/>
            </a:p>
          </p:txBody>
        </p:sp>
      </p:grpSp>
      <p:grpSp>
        <p:nvGrpSpPr>
          <p:cNvPr id="24" name="Group 24"/>
          <p:cNvGrpSpPr/>
          <p:nvPr/>
        </p:nvGrpSpPr>
        <p:grpSpPr>
          <a:xfrm>
            <a:off x="14120201" y="10138981"/>
            <a:ext cx="1413586" cy="595054"/>
            <a:chOff x="0" y="0"/>
            <a:chExt cx="965428" cy="406400"/>
          </a:xfrm>
        </p:grpSpPr>
        <p:sp>
          <p:nvSpPr>
            <p:cNvPr id="25" name="Freeform 25"/>
            <p:cNvSpPr/>
            <p:nvPr/>
          </p:nvSpPr>
          <p:spPr>
            <a:xfrm>
              <a:off x="0" y="0"/>
              <a:ext cx="965428" cy="406400"/>
            </a:xfrm>
            <a:custGeom>
              <a:avLst/>
              <a:gdLst/>
              <a:ahLst/>
              <a:cxnLst/>
              <a:rect l="l" t="t" r="r" b="b"/>
              <a:pathLst>
                <a:path w="965428" h="406400">
                  <a:moveTo>
                    <a:pt x="762228" y="0"/>
                  </a:moveTo>
                  <a:lnTo>
                    <a:pt x="203200" y="0"/>
                  </a:lnTo>
                  <a:lnTo>
                    <a:pt x="0" y="203200"/>
                  </a:lnTo>
                  <a:lnTo>
                    <a:pt x="203200" y="406400"/>
                  </a:lnTo>
                  <a:lnTo>
                    <a:pt x="762228" y="406400"/>
                  </a:lnTo>
                  <a:lnTo>
                    <a:pt x="965428" y="203200"/>
                  </a:lnTo>
                  <a:lnTo>
                    <a:pt x="762228" y="0"/>
                  </a:lnTo>
                  <a:close/>
                </a:path>
              </a:pathLst>
            </a:custGeom>
            <a:solidFill>
              <a:srgbClr val="92BEBF"/>
            </a:solidFill>
          </p:spPr>
        </p:sp>
        <p:sp>
          <p:nvSpPr>
            <p:cNvPr id="26" name="TextBox 26"/>
            <p:cNvSpPr txBox="1"/>
            <p:nvPr/>
          </p:nvSpPr>
          <p:spPr>
            <a:xfrm>
              <a:off x="152400" y="-47625"/>
              <a:ext cx="660628" cy="454025"/>
            </a:xfrm>
            <a:prstGeom prst="rect">
              <a:avLst/>
            </a:prstGeom>
          </p:spPr>
          <p:txBody>
            <a:bodyPr lIns="45575" tIns="45575" rIns="45575" bIns="45575" rtlCol="0" anchor="ctr"/>
            <a:lstStyle/>
            <a:p>
              <a:pPr algn="ctr">
                <a:lnSpc>
                  <a:spcPts val="2763"/>
                </a:lnSpc>
              </a:pPr>
              <a:endParaRPr/>
            </a:p>
          </p:txBody>
        </p:sp>
      </p:grpSp>
      <p:sp>
        <p:nvSpPr>
          <p:cNvPr id="27" name="Freeform 27"/>
          <p:cNvSpPr/>
          <p:nvPr/>
        </p:nvSpPr>
        <p:spPr>
          <a:xfrm>
            <a:off x="15181652" y="890297"/>
            <a:ext cx="2077648" cy="959467"/>
          </a:xfrm>
          <a:custGeom>
            <a:avLst/>
            <a:gdLst/>
            <a:ahLst/>
            <a:cxnLst/>
            <a:rect l="l" t="t" r="r" b="b"/>
            <a:pathLst>
              <a:path w="2077648" h="959467">
                <a:moveTo>
                  <a:pt x="0" y="0"/>
                </a:moveTo>
                <a:lnTo>
                  <a:pt x="2077648" y="0"/>
                </a:lnTo>
                <a:lnTo>
                  <a:pt x="2077648" y="959467"/>
                </a:lnTo>
                <a:lnTo>
                  <a:pt x="0" y="959467"/>
                </a:lnTo>
                <a:lnTo>
                  <a:pt x="0" y="0"/>
                </a:lnTo>
                <a:close/>
              </a:path>
            </a:pathLst>
          </a:custGeom>
          <a:blipFill>
            <a:blip r:embed="rId2">
              <a:extLst>
                <a:ext uri="{96DAC541-7B7A-43D3-8B79-37D633B846F1}">
                  <asvg:svgBlip xmlns:asvg="http://schemas.microsoft.com/office/drawing/2016/SVG/main" r:embed="rId3"/>
                </a:ext>
              </a:extLst>
            </a:blip>
            <a:stretch>
              <a:fillRect r="-59838" b="-615486"/>
            </a:stretch>
          </a:blipFill>
        </p:spPr>
      </p:sp>
      <p:sp>
        <p:nvSpPr>
          <p:cNvPr id="28" name="Freeform 28"/>
          <p:cNvSpPr/>
          <p:nvPr/>
        </p:nvSpPr>
        <p:spPr>
          <a:xfrm>
            <a:off x="1027546" y="890297"/>
            <a:ext cx="2077648" cy="959467"/>
          </a:xfrm>
          <a:custGeom>
            <a:avLst/>
            <a:gdLst/>
            <a:ahLst/>
            <a:cxnLst/>
            <a:rect l="l" t="t" r="r" b="b"/>
            <a:pathLst>
              <a:path w="2077648" h="959467">
                <a:moveTo>
                  <a:pt x="0" y="0"/>
                </a:moveTo>
                <a:lnTo>
                  <a:pt x="2077648" y="0"/>
                </a:lnTo>
                <a:lnTo>
                  <a:pt x="2077648" y="959467"/>
                </a:lnTo>
                <a:lnTo>
                  <a:pt x="0" y="959467"/>
                </a:lnTo>
                <a:lnTo>
                  <a:pt x="0" y="0"/>
                </a:lnTo>
                <a:close/>
              </a:path>
            </a:pathLst>
          </a:custGeom>
          <a:blipFill>
            <a:blip r:embed="rId2">
              <a:extLst>
                <a:ext uri="{96DAC541-7B7A-43D3-8B79-37D633B846F1}">
                  <asvg:svgBlip xmlns:asvg="http://schemas.microsoft.com/office/drawing/2016/SVG/main" r:embed="rId3"/>
                </a:ext>
              </a:extLst>
            </a:blip>
            <a:stretch>
              <a:fillRect r="-59838" b="-615486"/>
            </a:stretch>
          </a:blipFill>
        </p:spPr>
      </p:sp>
      <p:sp>
        <p:nvSpPr>
          <p:cNvPr id="29" name="AutoShape 29"/>
          <p:cNvSpPr/>
          <p:nvPr/>
        </p:nvSpPr>
        <p:spPr>
          <a:xfrm>
            <a:off x="1515899" y="9285348"/>
            <a:ext cx="15256203" cy="0"/>
          </a:xfrm>
          <a:prstGeom prst="line">
            <a:avLst/>
          </a:prstGeom>
          <a:ln w="9525" cap="flat">
            <a:solidFill>
              <a:srgbClr val="3BB77E"/>
            </a:solidFill>
            <a:prstDash val="solid"/>
            <a:headEnd type="none" w="sm" len="sm"/>
            <a:tailEnd type="none" w="sm" len="sm"/>
          </a:ln>
        </p:spPr>
      </p:sp>
      <p:sp>
        <p:nvSpPr>
          <p:cNvPr id="30" name="TextBox 30"/>
          <p:cNvSpPr txBox="1"/>
          <p:nvPr/>
        </p:nvSpPr>
        <p:spPr>
          <a:xfrm>
            <a:off x="1859765" y="2286000"/>
            <a:ext cx="14568471" cy="5143500"/>
          </a:xfrm>
          <a:prstGeom prst="rect">
            <a:avLst/>
          </a:prstGeom>
        </p:spPr>
        <p:txBody>
          <a:bodyPr lIns="0" tIns="0" rIns="0" bIns="0" rtlCol="0" anchor="t">
            <a:spAutoFit/>
          </a:bodyPr>
          <a:lstStyle/>
          <a:p>
            <a:pPr algn="ctr">
              <a:lnSpc>
                <a:spcPts val="42000"/>
              </a:lnSpc>
            </a:pPr>
            <a:r>
              <a:rPr lang="en-US" sz="30000" b="1" spc="1260" dirty="0">
                <a:solidFill>
                  <a:srgbClr val="3BB77E"/>
                </a:solidFill>
                <a:latin typeface="Montserrat Bold"/>
                <a:ea typeface="Montserrat Bold"/>
                <a:cs typeface="Montserrat Bold"/>
                <a:sym typeface="Montserrat Bold"/>
              </a:rPr>
              <a:t>Q &amp; A</a:t>
            </a:r>
          </a:p>
        </p:txBody>
      </p:sp>
      <p:sp>
        <p:nvSpPr>
          <p:cNvPr id="31" name="TextBox 31"/>
          <p:cNvSpPr txBox="1"/>
          <p:nvPr/>
        </p:nvSpPr>
        <p:spPr>
          <a:xfrm>
            <a:off x="12326890" y="9411166"/>
            <a:ext cx="4445211" cy="353546"/>
          </a:xfrm>
          <a:prstGeom prst="rect">
            <a:avLst/>
          </a:prstGeom>
        </p:spPr>
        <p:txBody>
          <a:bodyPr lIns="0" tIns="0" rIns="0" bIns="0" rtlCol="0" anchor="t">
            <a:spAutoFit/>
          </a:bodyPr>
          <a:lstStyle/>
          <a:p>
            <a:pPr algn="r">
              <a:lnSpc>
                <a:spcPts val="2944"/>
              </a:lnSpc>
            </a:pPr>
            <a:r>
              <a:rPr lang="en-US" sz="1899">
                <a:solidFill>
                  <a:srgbClr val="235A5B"/>
                </a:solidFill>
                <a:latin typeface="Nunito Sans"/>
                <a:ea typeface="Nunito Sans"/>
                <a:cs typeface="Nunito Sans"/>
                <a:sym typeface="Nunito Sans"/>
              </a:rPr>
              <a:t>ĐỒ ÁN TỐT NGHIỆP</a:t>
            </a:r>
          </a:p>
        </p:txBody>
      </p:sp>
      <p:sp>
        <p:nvSpPr>
          <p:cNvPr id="33" name="AutoShape 33"/>
          <p:cNvSpPr/>
          <p:nvPr/>
        </p:nvSpPr>
        <p:spPr>
          <a:xfrm flipH="1">
            <a:off x="8071430" y="7386637"/>
            <a:ext cx="7110222" cy="0"/>
          </a:xfrm>
          <a:prstGeom prst="line">
            <a:avLst/>
          </a:prstGeom>
          <a:ln w="85725" cap="flat">
            <a:solidFill>
              <a:srgbClr val="3BB77E"/>
            </a:solidFill>
            <a:prstDash val="solid"/>
            <a:headEnd type="none" w="sm" len="sm"/>
            <a:tailEnd type="none" w="sm" len="sm"/>
          </a:ln>
        </p:spPr>
      </p:sp>
      <p:sp>
        <p:nvSpPr>
          <p:cNvPr id="34" name="TextBox 45">
            <a:extLst>
              <a:ext uri="{FF2B5EF4-FFF2-40B4-BE49-F238E27FC236}">
                <a16:creationId xmlns:a16="http://schemas.microsoft.com/office/drawing/2014/main" id="{BECC215C-006B-430B-862D-5340B813F8E0}"/>
              </a:ext>
            </a:extLst>
          </p:cNvPr>
          <p:cNvSpPr txBox="1"/>
          <p:nvPr/>
        </p:nvSpPr>
        <p:spPr>
          <a:xfrm>
            <a:off x="1515899" y="9411166"/>
            <a:ext cx="4287818" cy="353546"/>
          </a:xfrm>
          <a:prstGeom prst="rect">
            <a:avLst/>
          </a:prstGeom>
        </p:spPr>
        <p:txBody>
          <a:bodyPr lIns="0" tIns="0" rIns="0" bIns="0" rtlCol="0" anchor="t">
            <a:spAutoFit/>
          </a:bodyPr>
          <a:lstStyle/>
          <a:p>
            <a:pPr algn="l">
              <a:lnSpc>
                <a:spcPts val="2944"/>
              </a:lnSpc>
            </a:pPr>
            <a:r>
              <a:rPr lang="en-US" sz="1899" dirty="0">
                <a:solidFill>
                  <a:srgbClr val="235A5B"/>
                </a:solidFill>
                <a:latin typeface="Nunito Sans"/>
                <a:ea typeface="Nunito Sans"/>
                <a:cs typeface="Nunito Sans"/>
                <a:sym typeface="Nunito Sans"/>
              </a:rPr>
              <a:t>ĐOÀN CÔNG THÀNH </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EFF6FB"/>
        </a:solidFill>
        <a:effectLst/>
      </p:bgPr>
    </p:bg>
    <p:spTree>
      <p:nvGrpSpPr>
        <p:cNvPr id="1" name=""/>
        <p:cNvGrpSpPr/>
        <p:nvPr/>
      </p:nvGrpSpPr>
      <p:grpSpPr>
        <a:xfrm>
          <a:off x="0" y="0"/>
          <a:ext cx="0" cy="0"/>
          <a:chOff x="0" y="0"/>
          <a:chExt cx="0" cy="0"/>
        </a:xfrm>
      </p:grpSpPr>
      <p:sp>
        <p:nvSpPr>
          <p:cNvPr id="2" name="AutoShape 2"/>
          <p:cNvSpPr/>
          <p:nvPr/>
        </p:nvSpPr>
        <p:spPr>
          <a:xfrm flipV="1">
            <a:off x="387013" y="890297"/>
            <a:ext cx="0" cy="942049"/>
          </a:xfrm>
          <a:prstGeom prst="line">
            <a:avLst/>
          </a:prstGeom>
          <a:ln w="85725" cap="flat">
            <a:solidFill>
              <a:srgbClr val="B2B2B2"/>
            </a:solidFill>
            <a:prstDash val="solid"/>
            <a:headEnd type="none" w="sm" len="sm"/>
            <a:tailEnd type="none" w="sm" len="sm"/>
          </a:ln>
        </p:spPr>
      </p:sp>
      <p:grpSp>
        <p:nvGrpSpPr>
          <p:cNvPr id="3" name="Group 3"/>
          <p:cNvGrpSpPr/>
          <p:nvPr/>
        </p:nvGrpSpPr>
        <p:grpSpPr>
          <a:xfrm>
            <a:off x="-2597871" y="2815809"/>
            <a:ext cx="2942021" cy="4655383"/>
            <a:chOff x="0" y="0"/>
            <a:chExt cx="698500" cy="1105289"/>
          </a:xfrm>
        </p:grpSpPr>
        <p:sp>
          <p:nvSpPr>
            <p:cNvPr id="4" name="Freeform 4"/>
            <p:cNvSpPr/>
            <p:nvPr/>
          </p:nvSpPr>
          <p:spPr>
            <a:xfrm>
              <a:off x="0" y="0"/>
              <a:ext cx="698500" cy="1105289"/>
            </a:xfrm>
            <a:custGeom>
              <a:avLst/>
              <a:gdLst/>
              <a:ahLst/>
              <a:cxnLst/>
              <a:rect l="l" t="t" r="r" b="b"/>
              <a:pathLst>
                <a:path w="698500" h="1105289">
                  <a:moveTo>
                    <a:pt x="349250" y="0"/>
                  </a:moveTo>
                  <a:lnTo>
                    <a:pt x="698500" y="203200"/>
                  </a:lnTo>
                  <a:lnTo>
                    <a:pt x="698500" y="902089"/>
                  </a:lnTo>
                  <a:lnTo>
                    <a:pt x="349250" y="1105289"/>
                  </a:lnTo>
                  <a:lnTo>
                    <a:pt x="0" y="902089"/>
                  </a:lnTo>
                  <a:lnTo>
                    <a:pt x="0" y="203200"/>
                  </a:lnTo>
                  <a:lnTo>
                    <a:pt x="349250" y="0"/>
                  </a:lnTo>
                  <a:close/>
                </a:path>
              </a:pathLst>
            </a:custGeom>
            <a:solidFill>
              <a:srgbClr val="92BEBF"/>
            </a:solidFill>
          </p:spPr>
        </p:sp>
        <p:sp>
          <p:nvSpPr>
            <p:cNvPr id="5" name="TextBox 5"/>
            <p:cNvSpPr txBox="1"/>
            <p:nvPr/>
          </p:nvSpPr>
          <p:spPr>
            <a:xfrm>
              <a:off x="0" y="92075"/>
              <a:ext cx="698500" cy="873514"/>
            </a:xfrm>
            <a:prstGeom prst="rect">
              <a:avLst/>
            </a:prstGeom>
          </p:spPr>
          <p:txBody>
            <a:bodyPr lIns="50800" tIns="50800" rIns="50800" bIns="50800" rtlCol="0" anchor="ctr"/>
            <a:lstStyle/>
            <a:p>
              <a:pPr algn="ctr">
                <a:lnSpc>
                  <a:spcPts val="3079"/>
                </a:lnSpc>
              </a:pPr>
              <a:endParaRPr/>
            </a:p>
          </p:txBody>
        </p:sp>
      </p:grpSp>
      <p:grpSp>
        <p:nvGrpSpPr>
          <p:cNvPr id="6" name="Group 6"/>
          <p:cNvGrpSpPr/>
          <p:nvPr/>
        </p:nvGrpSpPr>
        <p:grpSpPr>
          <a:xfrm rot="-5400000">
            <a:off x="7672989" y="-5492238"/>
            <a:ext cx="2942021" cy="8511103"/>
            <a:chOff x="0" y="0"/>
            <a:chExt cx="698500" cy="2020721"/>
          </a:xfrm>
        </p:grpSpPr>
        <p:sp>
          <p:nvSpPr>
            <p:cNvPr id="7" name="Freeform 7"/>
            <p:cNvSpPr/>
            <p:nvPr/>
          </p:nvSpPr>
          <p:spPr>
            <a:xfrm>
              <a:off x="0" y="0"/>
              <a:ext cx="698500" cy="2020721"/>
            </a:xfrm>
            <a:custGeom>
              <a:avLst/>
              <a:gdLst/>
              <a:ahLst/>
              <a:cxnLst/>
              <a:rect l="l" t="t" r="r" b="b"/>
              <a:pathLst>
                <a:path w="698500" h="2020721">
                  <a:moveTo>
                    <a:pt x="349250" y="0"/>
                  </a:moveTo>
                  <a:lnTo>
                    <a:pt x="698500" y="203200"/>
                  </a:lnTo>
                  <a:lnTo>
                    <a:pt x="698500" y="1817521"/>
                  </a:lnTo>
                  <a:lnTo>
                    <a:pt x="349250" y="2020721"/>
                  </a:lnTo>
                  <a:lnTo>
                    <a:pt x="0" y="1817521"/>
                  </a:lnTo>
                  <a:lnTo>
                    <a:pt x="0" y="203200"/>
                  </a:lnTo>
                  <a:lnTo>
                    <a:pt x="349250" y="0"/>
                  </a:lnTo>
                  <a:close/>
                </a:path>
              </a:pathLst>
            </a:custGeom>
            <a:solidFill>
              <a:srgbClr val="3BB77E"/>
            </a:solidFill>
          </p:spPr>
        </p:sp>
        <p:sp>
          <p:nvSpPr>
            <p:cNvPr id="8" name="TextBox 8"/>
            <p:cNvSpPr txBox="1"/>
            <p:nvPr/>
          </p:nvSpPr>
          <p:spPr>
            <a:xfrm>
              <a:off x="0" y="92075"/>
              <a:ext cx="698500" cy="1788946"/>
            </a:xfrm>
            <a:prstGeom prst="rect">
              <a:avLst/>
            </a:prstGeom>
          </p:spPr>
          <p:txBody>
            <a:bodyPr lIns="50800" tIns="50800" rIns="50800" bIns="50800" rtlCol="0" anchor="ctr"/>
            <a:lstStyle/>
            <a:p>
              <a:pPr algn="ctr">
                <a:lnSpc>
                  <a:spcPts val="3079"/>
                </a:lnSpc>
              </a:pPr>
              <a:endParaRPr/>
            </a:p>
          </p:txBody>
        </p:sp>
      </p:grpSp>
      <p:grpSp>
        <p:nvGrpSpPr>
          <p:cNvPr id="9" name="Group 9"/>
          <p:cNvGrpSpPr/>
          <p:nvPr/>
        </p:nvGrpSpPr>
        <p:grpSpPr>
          <a:xfrm>
            <a:off x="17905082" y="2815809"/>
            <a:ext cx="2942021" cy="4655383"/>
            <a:chOff x="0" y="0"/>
            <a:chExt cx="698500" cy="1105289"/>
          </a:xfrm>
        </p:grpSpPr>
        <p:sp>
          <p:nvSpPr>
            <p:cNvPr id="10" name="Freeform 10"/>
            <p:cNvSpPr/>
            <p:nvPr/>
          </p:nvSpPr>
          <p:spPr>
            <a:xfrm>
              <a:off x="0" y="0"/>
              <a:ext cx="698500" cy="1105289"/>
            </a:xfrm>
            <a:custGeom>
              <a:avLst/>
              <a:gdLst/>
              <a:ahLst/>
              <a:cxnLst/>
              <a:rect l="l" t="t" r="r" b="b"/>
              <a:pathLst>
                <a:path w="698500" h="1105289">
                  <a:moveTo>
                    <a:pt x="349250" y="0"/>
                  </a:moveTo>
                  <a:lnTo>
                    <a:pt x="698500" y="203200"/>
                  </a:lnTo>
                  <a:lnTo>
                    <a:pt x="698500" y="902089"/>
                  </a:lnTo>
                  <a:lnTo>
                    <a:pt x="349250" y="1105289"/>
                  </a:lnTo>
                  <a:lnTo>
                    <a:pt x="0" y="902089"/>
                  </a:lnTo>
                  <a:lnTo>
                    <a:pt x="0" y="203200"/>
                  </a:lnTo>
                  <a:lnTo>
                    <a:pt x="349250" y="0"/>
                  </a:lnTo>
                  <a:close/>
                </a:path>
              </a:pathLst>
            </a:custGeom>
            <a:solidFill>
              <a:srgbClr val="92BEBF"/>
            </a:solidFill>
          </p:spPr>
        </p:sp>
        <p:sp>
          <p:nvSpPr>
            <p:cNvPr id="11" name="TextBox 11"/>
            <p:cNvSpPr txBox="1"/>
            <p:nvPr/>
          </p:nvSpPr>
          <p:spPr>
            <a:xfrm>
              <a:off x="0" y="92075"/>
              <a:ext cx="698500" cy="873514"/>
            </a:xfrm>
            <a:prstGeom prst="rect">
              <a:avLst/>
            </a:prstGeom>
          </p:spPr>
          <p:txBody>
            <a:bodyPr lIns="50800" tIns="50800" rIns="50800" bIns="50800" rtlCol="0" anchor="ctr"/>
            <a:lstStyle/>
            <a:p>
              <a:pPr algn="ctr">
                <a:lnSpc>
                  <a:spcPts val="3079"/>
                </a:lnSpc>
              </a:pPr>
              <a:endParaRPr/>
            </a:p>
          </p:txBody>
        </p:sp>
      </p:grpSp>
      <p:grpSp>
        <p:nvGrpSpPr>
          <p:cNvPr id="12" name="Group 12"/>
          <p:cNvGrpSpPr/>
          <p:nvPr/>
        </p:nvGrpSpPr>
        <p:grpSpPr>
          <a:xfrm>
            <a:off x="2752534" y="10138981"/>
            <a:ext cx="1413586" cy="595054"/>
            <a:chOff x="0" y="0"/>
            <a:chExt cx="965428" cy="406400"/>
          </a:xfrm>
        </p:grpSpPr>
        <p:sp>
          <p:nvSpPr>
            <p:cNvPr id="13" name="Freeform 13"/>
            <p:cNvSpPr/>
            <p:nvPr/>
          </p:nvSpPr>
          <p:spPr>
            <a:xfrm>
              <a:off x="0" y="0"/>
              <a:ext cx="965428" cy="406400"/>
            </a:xfrm>
            <a:custGeom>
              <a:avLst/>
              <a:gdLst/>
              <a:ahLst/>
              <a:cxnLst/>
              <a:rect l="l" t="t" r="r" b="b"/>
              <a:pathLst>
                <a:path w="965428" h="406400">
                  <a:moveTo>
                    <a:pt x="762228" y="0"/>
                  </a:moveTo>
                  <a:lnTo>
                    <a:pt x="203200" y="0"/>
                  </a:lnTo>
                  <a:lnTo>
                    <a:pt x="0" y="203200"/>
                  </a:lnTo>
                  <a:lnTo>
                    <a:pt x="203200" y="406400"/>
                  </a:lnTo>
                  <a:lnTo>
                    <a:pt x="762228" y="406400"/>
                  </a:lnTo>
                  <a:lnTo>
                    <a:pt x="965428" y="203200"/>
                  </a:lnTo>
                  <a:lnTo>
                    <a:pt x="762228" y="0"/>
                  </a:lnTo>
                  <a:close/>
                </a:path>
              </a:pathLst>
            </a:custGeom>
            <a:solidFill>
              <a:srgbClr val="92BEBF"/>
            </a:solidFill>
          </p:spPr>
        </p:sp>
        <p:sp>
          <p:nvSpPr>
            <p:cNvPr id="14" name="TextBox 14"/>
            <p:cNvSpPr txBox="1"/>
            <p:nvPr/>
          </p:nvSpPr>
          <p:spPr>
            <a:xfrm>
              <a:off x="152400" y="-47625"/>
              <a:ext cx="660628" cy="454025"/>
            </a:xfrm>
            <a:prstGeom prst="rect">
              <a:avLst/>
            </a:prstGeom>
          </p:spPr>
          <p:txBody>
            <a:bodyPr lIns="45575" tIns="45575" rIns="45575" bIns="45575" rtlCol="0" anchor="ctr"/>
            <a:lstStyle/>
            <a:p>
              <a:pPr algn="ctr">
                <a:lnSpc>
                  <a:spcPts val="2763"/>
                </a:lnSpc>
              </a:pPr>
              <a:endParaRPr/>
            </a:p>
          </p:txBody>
        </p:sp>
      </p:grpSp>
      <p:grpSp>
        <p:nvGrpSpPr>
          <p:cNvPr id="15" name="Group 15"/>
          <p:cNvGrpSpPr/>
          <p:nvPr/>
        </p:nvGrpSpPr>
        <p:grpSpPr>
          <a:xfrm>
            <a:off x="11277865" y="10138981"/>
            <a:ext cx="1413586" cy="595054"/>
            <a:chOff x="0" y="0"/>
            <a:chExt cx="965428" cy="406400"/>
          </a:xfrm>
        </p:grpSpPr>
        <p:sp>
          <p:nvSpPr>
            <p:cNvPr id="16" name="Freeform 16"/>
            <p:cNvSpPr/>
            <p:nvPr/>
          </p:nvSpPr>
          <p:spPr>
            <a:xfrm>
              <a:off x="0" y="0"/>
              <a:ext cx="965428" cy="406400"/>
            </a:xfrm>
            <a:custGeom>
              <a:avLst/>
              <a:gdLst/>
              <a:ahLst/>
              <a:cxnLst/>
              <a:rect l="l" t="t" r="r" b="b"/>
              <a:pathLst>
                <a:path w="965428" h="406400">
                  <a:moveTo>
                    <a:pt x="762228" y="0"/>
                  </a:moveTo>
                  <a:lnTo>
                    <a:pt x="203200" y="0"/>
                  </a:lnTo>
                  <a:lnTo>
                    <a:pt x="0" y="203200"/>
                  </a:lnTo>
                  <a:lnTo>
                    <a:pt x="203200" y="406400"/>
                  </a:lnTo>
                  <a:lnTo>
                    <a:pt x="762228" y="406400"/>
                  </a:lnTo>
                  <a:lnTo>
                    <a:pt x="965428" y="203200"/>
                  </a:lnTo>
                  <a:lnTo>
                    <a:pt x="762228" y="0"/>
                  </a:lnTo>
                  <a:close/>
                </a:path>
              </a:pathLst>
            </a:custGeom>
            <a:solidFill>
              <a:srgbClr val="408789"/>
            </a:solidFill>
          </p:spPr>
        </p:sp>
        <p:sp>
          <p:nvSpPr>
            <p:cNvPr id="17" name="TextBox 17"/>
            <p:cNvSpPr txBox="1"/>
            <p:nvPr/>
          </p:nvSpPr>
          <p:spPr>
            <a:xfrm>
              <a:off x="152400" y="-47625"/>
              <a:ext cx="660628" cy="454025"/>
            </a:xfrm>
            <a:prstGeom prst="rect">
              <a:avLst/>
            </a:prstGeom>
          </p:spPr>
          <p:txBody>
            <a:bodyPr lIns="45575" tIns="45575" rIns="45575" bIns="45575" rtlCol="0" anchor="ctr"/>
            <a:lstStyle/>
            <a:p>
              <a:pPr algn="ctr">
                <a:lnSpc>
                  <a:spcPts val="2763"/>
                </a:lnSpc>
              </a:pPr>
              <a:endParaRPr/>
            </a:p>
          </p:txBody>
        </p:sp>
      </p:grpSp>
      <p:grpSp>
        <p:nvGrpSpPr>
          <p:cNvPr id="18" name="Group 18"/>
          <p:cNvGrpSpPr/>
          <p:nvPr/>
        </p:nvGrpSpPr>
        <p:grpSpPr>
          <a:xfrm>
            <a:off x="8437207" y="10138981"/>
            <a:ext cx="1413586" cy="595054"/>
            <a:chOff x="0" y="0"/>
            <a:chExt cx="965428" cy="406400"/>
          </a:xfrm>
        </p:grpSpPr>
        <p:sp>
          <p:nvSpPr>
            <p:cNvPr id="19" name="Freeform 19"/>
            <p:cNvSpPr/>
            <p:nvPr/>
          </p:nvSpPr>
          <p:spPr>
            <a:xfrm>
              <a:off x="0" y="0"/>
              <a:ext cx="965428" cy="406400"/>
            </a:xfrm>
            <a:custGeom>
              <a:avLst/>
              <a:gdLst/>
              <a:ahLst/>
              <a:cxnLst/>
              <a:rect l="l" t="t" r="r" b="b"/>
              <a:pathLst>
                <a:path w="965428" h="406400">
                  <a:moveTo>
                    <a:pt x="762228" y="0"/>
                  </a:moveTo>
                  <a:lnTo>
                    <a:pt x="203200" y="0"/>
                  </a:lnTo>
                  <a:lnTo>
                    <a:pt x="0" y="203200"/>
                  </a:lnTo>
                  <a:lnTo>
                    <a:pt x="203200" y="406400"/>
                  </a:lnTo>
                  <a:lnTo>
                    <a:pt x="762228" y="406400"/>
                  </a:lnTo>
                  <a:lnTo>
                    <a:pt x="965428" y="203200"/>
                  </a:lnTo>
                  <a:lnTo>
                    <a:pt x="762228" y="0"/>
                  </a:lnTo>
                  <a:close/>
                </a:path>
              </a:pathLst>
            </a:custGeom>
            <a:solidFill>
              <a:srgbClr val="3BB77E"/>
            </a:solidFill>
          </p:spPr>
        </p:sp>
        <p:sp>
          <p:nvSpPr>
            <p:cNvPr id="20" name="TextBox 20"/>
            <p:cNvSpPr txBox="1"/>
            <p:nvPr/>
          </p:nvSpPr>
          <p:spPr>
            <a:xfrm>
              <a:off x="152400" y="-47625"/>
              <a:ext cx="660628" cy="454025"/>
            </a:xfrm>
            <a:prstGeom prst="rect">
              <a:avLst/>
            </a:prstGeom>
          </p:spPr>
          <p:txBody>
            <a:bodyPr lIns="45575" tIns="45575" rIns="45575" bIns="45575" rtlCol="0" anchor="ctr"/>
            <a:lstStyle/>
            <a:p>
              <a:pPr algn="ctr">
                <a:lnSpc>
                  <a:spcPts val="2763"/>
                </a:lnSpc>
              </a:pPr>
              <a:endParaRPr/>
            </a:p>
          </p:txBody>
        </p:sp>
      </p:grpSp>
      <p:grpSp>
        <p:nvGrpSpPr>
          <p:cNvPr id="21" name="Group 21"/>
          <p:cNvGrpSpPr/>
          <p:nvPr/>
        </p:nvGrpSpPr>
        <p:grpSpPr>
          <a:xfrm>
            <a:off x="5594870" y="10138981"/>
            <a:ext cx="1413586" cy="595054"/>
            <a:chOff x="0" y="0"/>
            <a:chExt cx="965428" cy="406400"/>
          </a:xfrm>
        </p:grpSpPr>
        <p:sp>
          <p:nvSpPr>
            <p:cNvPr id="22" name="Freeform 22"/>
            <p:cNvSpPr/>
            <p:nvPr/>
          </p:nvSpPr>
          <p:spPr>
            <a:xfrm>
              <a:off x="0" y="0"/>
              <a:ext cx="965428" cy="406400"/>
            </a:xfrm>
            <a:custGeom>
              <a:avLst/>
              <a:gdLst/>
              <a:ahLst/>
              <a:cxnLst/>
              <a:rect l="l" t="t" r="r" b="b"/>
              <a:pathLst>
                <a:path w="965428" h="406400">
                  <a:moveTo>
                    <a:pt x="762228" y="0"/>
                  </a:moveTo>
                  <a:lnTo>
                    <a:pt x="203200" y="0"/>
                  </a:lnTo>
                  <a:lnTo>
                    <a:pt x="0" y="203200"/>
                  </a:lnTo>
                  <a:lnTo>
                    <a:pt x="203200" y="406400"/>
                  </a:lnTo>
                  <a:lnTo>
                    <a:pt x="762228" y="406400"/>
                  </a:lnTo>
                  <a:lnTo>
                    <a:pt x="965428" y="203200"/>
                  </a:lnTo>
                  <a:lnTo>
                    <a:pt x="762228" y="0"/>
                  </a:lnTo>
                  <a:close/>
                </a:path>
              </a:pathLst>
            </a:custGeom>
            <a:solidFill>
              <a:srgbClr val="327576"/>
            </a:solidFill>
          </p:spPr>
        </p:sp>
        <p:sp>
          <p:nvSpPr>
            <p:cNvPr id="23" name="TextBox 23"/>
            <p:cNvSpPr txBox="1"/>
            <p:nvPr/>
          </p:nvSpPr>
          <p:spPr>
            <a:xfrm>
              <a:off x="152400" y="-47625"/>
              <a:ext cx="660628" cy="454025"/>
            </a:xfrm>
            <a:prstGeom prst="rect">
              <a:avLst/>
            </a:prstGeom>
          </p:spPr>
          <p:txBody>
            <a:bodyPr lIns="45575" tIns="45575" rIns="45575" bIns="45575" rtlCol="0" anchor="ctr"/>
            <a:lstStyle/>
            <a:p>
              <a:pPr algn="ctr">
                <a:lnSpc>
                  <a:spcPts val="2763"/>
                </a:lnSpc>
              </a:pPr>
              <a:endParaRPr/>
            </a:p>
          </p:txBody>
        </p:sp>
      </p:grpSp>
      <p:grpSp>
        <p:nvGrpSpPr>
          <p:cNvPr id="24" name="Group 24"/>
          <p:cNvGrpSpPr/>
          <p:nvPr/>
        </p:nvGrpSpPr>
        <p:grpSpPr>
          <a:xfrm>
            <a:off x="14120201" y="10138981"/>
            <a:ext cx="1413586" cy="595054"/>
            <a:chOff x="0" y="0"/>
            <a:chExt cx="965428" cy="406400"/>
          </a:xfrm>
        </p:grpSpPr>
        <p:sp>
          <p:nvSpPr>
            <p:cNvPr id="25" name="Freeform 25"/>
            <p:cNvSpPr/>
            <p:nvPr/>
          </p:nvSpPr>
          <p:spPr>
            <a:xfrm>
              <a:off x="0" y="0"/>
              <a:ext cx="965428" cy="406400"/>
            </a:xfrm>
            <a:custGeom>
              <a:avLst/>
              <a:gdLst/>
              <a:ahLst/>
              <a:cxnLst/>
              <a:rect l="l" t="t" r="r" b="b"/>
              <a:pathLst>
                <a:path w="965428" h="406400">
                  <a:moveTo>
                    <a:pt x="762228" y="0"/>
                  </a:moveTo>
                  <a:lnTo>
                    <a:pt x="203200" y="0"/>
                  </a:lnTo>
                  <a:lnTo>
                    <a:pt x="0" y="203200"/>
                  </a:lnTo>
                  <a:lnTo>
                    <a:pt x="203200" y="406400"/>
                  </a:lnTo>
                  <a:lnTo>
                    <a:pt x="762228" y="406400"/>
                  </a:lnTo>
                  <a:lnTo>
                    <a:pt x="965428" y="203200"/>
                  </a:lnTo>
                  <a:lnTo>
                    <a:pt x="762228" y="0"/>
                  </a:lnTo>
                  <a:close/>
                </a:path>
              </a:pathLst>
            </a:custGeom>
            <a:solidFill>
              <a:srgbClr val="92BEBF"/>
            </a:solidFill>
          </p:spPr>
        </p:sp>
        <p:sp>
          <p:nvSpPr>
            <p:cNvPr id="26" name="TextBox 26"/>
            <p:cNvSpPr txBox="1"/>
            <p:nvPr/>
          </p:nvSpPr>
          <p:spPr>
            <a:xfrm>
              <a:off x="152400" y="-47625"/>
              <a:ext cx="660628" cy="454025"/>
            </a:xfrm>
            <a:prstGeom prst="rect">
              <a:avLst/>
            </a:prstGeom>
          </p:spPr>
          <p:txBody>
            <a:bodyPr lIns="45575" tIns="45575" rIns="45575" bIns="45575" rtlCol="0" anchor="ctr"/>
            <a:lstStyle/>
            <a:p>
              <a:pPr algn="ctr">
                <a:lnSpc>
                  <a:spcPts val="2763"/>
                </a:lnSpc>
              </a:pPr>
              <a:endParaRPr/>
            </a:p>
          </p:txBody>
        </p:sp>
      </p:grpSp>
      <p:sp>
        <p:nvSpPr>
          <p:cNvPr id="27" name="Freeform 27"/>
          <p:cNvSpPr/>
          <p:nvPr/>
        </p:nvSpPr>
        <p:spPr>
          <a:xfrm>
            <a:off x="15181652" y="890297"/>
            <a:ext cx="2077648" cy="959467"/>
          </a:xfrm>
          <a:custGeom>
            <a:avLst/>
            <a:gdLst/>
            <a:ahLst/>
            <a:cxnLst/>
            <a:rect l="l" t="t" r="r" b="b"/>
            <a:pathLst>
              <a:path w="2077648" h="959467">
                <a:moveTo>
                  <a:pt x="0" y="0"/>
                </a:moveTo>
                <a:lnTo>
                  <a:pt x="2077648" y="0"/>
                </a:lnTo>
                <a:lnTo>
                  <a:pt x="2077648" y="959467"/>
                </a:lnTo>
                <a:lnTo>
                  <a:pt x="0" y="959467"/>
                </a:lnTo>
                <a:lnTo>
                  <a:pt x="0" y="0"/>
                </a:lnTo>
                <a:close/>
              </a:path>
            </a:pathLst>
          </a:custGeom>
          <a:blipFill>
            <a:blip r:embed="rId2">
              <a:extLst>
                <a:ext uri="{96DAC541-7B7A-43D3-8B79-37D633B846F1}">
                  <asvg:svgBlip xmlns:asvg="http://schemas.microsoft.com/office/drawing/2016/SVG/main" r:embed="rId3"/>
                </a:ext>
              </a:extLst>
            </a:blip>
            <a:stretch>
              <a:fillRect r="-59838" b="-615486"/>
            </a:stretch>
          </a:blipFill>
        </p:spPr>
      </p:sp>
      <p:sp>
        <p:nvSpPr>
          <p:cNvPr id="28" name="Freeform 28"/>
          <p:cNvSpPr/>
          <p:nvPr/>
        </p:nvSpPr>
        <p:spPr>
          <a:xfrm>
            <a:off x="1027546" y="890297"/>
            <a:ext cx="2077648" cy="959467"/>
          </a:xfrm>
          <a:custGeom>
            <a:avLst/>
            <a:gdLst/>
            <a:ahLst/>
            <a:cxnLst/>
            <a:rect l="l" t="t" r="r" b="b"/>
            <a:pathLst>
              <a:path w="2077648" h="959467">
                <a:moveTo>
                  <a:pt x="0" y="0"/>
                </a:moveTo>
                <a:lnTo>
                  <a:pt x="2077648" y="0"/>
                </a:lnTo>
                <a:lnTo>
                  <a:pt x="2077648" y="959467"/>
                </a:lnTo>
                <a:lnTo>
                  <a:pt x="0" y="959467"/>
                </a:lnTo>
                <a:lnTo>
                  <a:pt x="0" y="0"/>
                </a:lnTo>
                <a:close/>
              </a:path>
            </a:pathLst>
          </a:custGeom>
          <a:blipFill>
            <a:blip r:embed="rId2">
              <a:extLst>
                <a:ext uri="{96DAC541-7B7A-43D3-8B79-37D633B846F1}">
                  <asvg:svgBlip xmlns:asvg="http://schemas.microsoft.com/office/drawing/2016/SVG/main" r:embed="rId3"/>
                </a:ext>
              </a:extLst>
            </a:blip>
            <a:stretch>
              <a:fillRect r="-59838" b="-615486"/>
            </a:stretch>
          </a:blipFill>
        </p:spPr>
      </p:sp>
      <p:sp>
        <p:nvSpPr>
          <p:cNvPr id="29" name="AutoShape 29"/>
          <p:cNvSpPr/>
          <p:nvPr/>
        </p:nvSpPr>
        <p:spPr>
          <a:xfrm>
            <a:off x="1515899" y="9285348"/>
            <a:ext cx="15256203" cy="0"/>
          </a:xfrm>
          <a:prstGeom prst="line">
            <a:avLst/>
          </a:prstGeom>
          <a:ln w="9525" cap="flat">
            <a:solidFill>
              <a:srgbClr val="3BB77E"/>
            </a:solidFill>
            <a:prstDash val="solid"/>
            <a:headEnd type="none" w="sm" len="sm"/>
            <a:tailEnd type="none" w="sm" len="sm"/>
          </a:ln>
        </p:spPr>
      </p:sp>
      <p:sp>
        <p:nvSpPr>
          <p:cNvPr id="30" name="TextBox 30"/>
          <p:cNvSpPr txBox="1"/>
          <p:nvPr/>
        </p:nvSpPr>
        <p:spPr>
          <a:xfrm>
            <a:off x="1198248" y="2765443"/>
            <a:ext cx="15891505" cy="4279863"/>
          </a:xfrm>
          <a:prstGeom prst="rect">
            <a:avLst/>
          </a:prstGeom>
        </p:spPr>
        <p:txBody>
          <a:bodyPr lIns="0" tIns="0" rIns="0" bIns="0" rtlCol="0" anchor="t">
            <a:spAutoFit/>
          </a:bodyPr>
          <a:lstStyle/>
          <a:p>
            <a:pPr algn="ctr">
              <a:lnSpc>
                <a:spcPts val="34999"/>
              </a:lnSpc>
            </a:pPr>
            <a:r>
              <a:rPr lang="en-US" sz="24999" b="1" spc="1049" dirty="0">
                <a:solidFill>
                  <a:srgbClr val="3BB77E"/>
                </a:solidFill>
                <a:latin typeface="Montserrat Bold"/>
                <a:ea typeface="Montserrat Bold"/>
                <a:cs typeface="Montserrat Bold"/>
                <a:sym typeface="Montserrat Bold"/>
              </a:rPr>
              <a:t>THANKS!</a:t>
            </a:r>
          </a:p>
        </p:txBody>
      </p:sp>
      <p:sp>
        <p:nvSpPr>
          <p:cNvPr id="31" name="TextBox 31"/>
          <p:cNvSpPr txBox="1"/>
          <p:nvPr/>
        </p:nvSpPr>
        <p:spPr>
          <a:xfrm>
            <a:off x="12326890" y="9411166"/>
            <a:ext cx="4445211" cy="353546"/>
          </a:xfrm>
          <a:prstGeom prst="rect">
            <a:avLst/>
          </a:prstGeom>
        </p:spPr>
        <p:txBody>
          <a:bodyPr lIns="0" tIns="0" rIns="0" bIns="0" rtlCol="0" anchor="t">
            <a:spAutoFit/>
          </a:bodyPr>
          <a:lstStyle/>
          <a:p>
            <a:pPr algn="r">
              <a:lnSpc>
                <a:spcPts val="2944"/>
              </a:lnSpc>
            </a:pPr>
            <a:r>
              <a:rPr lang="en-US" sz="1899">
                <a:solidFill>
                  <a:srgbClr val="235A5B"/>
                </a:solidFill>
                <a:latin typeface="Nunito Sans"/>
                <a:ea typeface="Nunito Sans"/>
                <a:cs typeface="Nunito Sans"/>
                <a:sym typeface="Nunito Sans"/>
              </a:rPr>
              <a:t>ĐỒ ÁN TỐT NGHIỆP</a:t>
            </a:r>
          </a:p>
        </p:txBody>
      </p:sp>
      <p:sp>
        <p:nvSpPr>
          <p:cNvPr id="33" name="AutoShape 33"/>
          <p:cNvSpPr/>
          <p:nvPr/>
        </p:nvSpPr>
        <p:spPr>
          <a:xfrm flipH="1" flipV="1">
            <a:off x="3603665" y="7045307"/>
            <a:ext cx="11080670" cy="0"/>
          </a:xfrm>
          <a:prstGeom prst="line">
            <a:avLst/>
          </a:prstGeom>
          <a:ln w="85725" cap="flat">
            <a:solidFill>
              <a:srgbClr val="92BEBF"/>
            </a:solidFill>
            <a:prstDash val="solid"/>
            <a:headEnd type="none" w="sm" len="sm"/>
            <a:tailEnd type="none" w="sm" len="sm"/>
          </a:ln>
        </p:spPr>
      </p:sp>
      <p:sp>
        <p:nvSpPr>
          <p:cNvPr id="35" name="TextBox 45">
            <a:extLst>
              <a:ext uri="{FF2B5EF4-FFF2-40B4-BE49-F238E27FC236}">
                <a16:creationId xmlns:a16="http://schemas.microsoft.com/office/drawing/2014/main" id="{2C7C0A2A-9505-4C04-ADD9-DA9E52E44C63}"/>
              </a:ext>
            </a:extLst>
          </p:cNvPr>
          <p:cNvSpPr txBox="1"/>
          <p:nvPr/>
        </p:nvSpPr>
        <p:spPr>
          <a:xfrm>
            <a:off x="1515899" y="9411166"/>
            <a:ext cx="4287818" cy="353546"/>
          </a:xfrm>
          <a:prstGeom prst="rect">
            <a:avLst/>
          </a:prstGeom>
        </p:spPr>
        <p:txBody>
          <a:bodyPr lIns="0" tIns="0" rIns="0" bIns="0" rtlCol="0" anchor="t">
            <a:spAutoFit/>
          </a:bodyPr>
          <a:lstStyle/>
          <a:p>
            <a:pPr algn="l">
              <a:lnSpc>
                <a:spcPts val="2944"/>
              </a:lnSpc>
            </a:pPr>
            <a:r>
              <a:rPr lang="en-US" sz="1899" dirty="0">
                <a:solidFill>
                  <a:srgbClr val="235A5B"/>
                </a:solidFill>
                <a:latin typeface="Nunito Sans"/>
                <a:ea typeface="Nunito Sans"/>
                <a:cs typeface="Nunito Sans"/>
                <a:sym typeface="Nunito Sans"/>
              </a:rPr>
              <a:t>ĐOÀN CÔNG THÀNH </a:t>
            </a:r>
          </a:p>
        </p:txBody>
      </p:sp>
      <p:sp>
        <p:nvSpPr>
          <p:cNvPr id="36" name="TextBox 30">
            <a:extLst>
              <a:ext uri="{FF2B5EF4-FFF2-40B4-BE49-F238E27FC236}">
                <a16:creationId xmlns:a16="http://schemas.microsoft.com/office/drawing/2014/main" id="{FC0E48D8-3211-446D-8607-51CFA30BAE3B}"/>
              </a:ext>
            </a:extLst>
          </p:cNvPr>
          <p:cNvSpPr txBox="1"/>
          <p:nvPr/>
        </p:nvSpPr>
        <p:spPr>
          <a:xfrm>
            <a:off x="948110" y="10810545"/>
            <a:ext cx="14568471" cy="5143500"/>
          </a:xfrm>
          <a:prstGeom prst="rect">
            <a:avLst/>
          </a:prstGeom>
        </p:spPr>
        <p:txBody>
          <a:bodyPr lIns="0" tIns="0" rIns="0" bIns="0" rtlCol="0" anchor="t">
            <a:spAutoFit/>
          </a:bodyPr>
          <a:lstStyle/>
          <a:p>
            <a:pPr algn="ctr">
              <a:lnSpc>
                <a:spcPts val="42000"/>
              </a:lnSpc>
            </a:pPr>
            <a:r>
              <a:rPr lang="en-US" sz="30000" b="1" spc="1260" dirty="0">
                <a:noFill/>
                <a:latin typeface="Montserrat Bold"/>
                <a:ea typeface="Montserrat Bold"/>
                <a:cs typeface="Montserrat Bold"/>
                <a:sym typeface="Montserrat Bold"/>
              </a:rPr>
              <a:t>Q &amp; A</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FF6FB"/>
        </a:solidFill>
        <a:effectLst/>
      </p:bgPr>
    </p:bg>
    <p:spTree>
      <p:nvGrpSpPr>
        <p:cNvPr id="1" name=""/>
        <p:cNvGrpSpPr/>
        <p:nvPr/>
      </p:nvGrpSpPr>
      <p:grpSpPr>
        <a:xfrm>
          <a:off x="0" y="0"/>
          <a:ext cx="0" cy="0"/>
          <a:chOff x="0" y="0"/>
          <a:chExt cx="0" cy="0"/>
        </a:xfrm>
      </p:grpSpPr>
      <p:sp>
        <p:nvSpPr>
          <p:cNvPr id="2" name="Freeform 2"/>
          <p:cNvSpPr/>
          <p:nvPr/>
        </p:nvSpPr>
        <p:spPr>
          <a:xfrm>
            <a:off x="697512" y="621594"/>
            <a:ext cx="1254691" cy="776351"/>
          </a:xfrm>
          <a:custGeom>
            <a:avLst/>
            <a:gdLst/>
            <a:ahLst/>
            <a:cxnLst/>
            <a:rect l="l" t="t" r="r" b="b"/>
            <a:pathLst>
              <a:path w="1254691" h="776351">
                <a:moveTo>
                  <a:pt x="0" y="0"/>
                </a:moveTo>
                <a:lnTo>
                  <a:pt x="1254691" y="0"/>
                </a:lnTo>
                <a:lnTo>
                  <a:pt x="1254691" y="776350"/>
                </a:lnTo>
                <a:lnTo>
                  <a:pt x="0" y="776350"/>
                </a:lnTo>
                <a:lnTo>
                  <a:pt x="0" y="0"/>
                </a:lnTo>
                <a:close/>
              </a:path>
            </a:pathLst>
          </a:custGeom>
          <a:blipFill>
            <a:blip r:embed="rId2">
              <a:extLst>
                <a:ext uri="{96DAC541-7B7A-43D3-8B79-37D633B846F1}">
                  <asvg:svgBlip xmlns:asvg="http://schemas.microsoft.com/office/drawing/2016/SVG/main" r:embed="rId3"/>
                </a:ext>
              </a:extLst>
            </a:blip>
            <a:stretch>
              <a:fillRect r="-120162" b="-635531"/>
            </a:stretch>
          </a:blipFill>
        </p:spPr>
      </p:sp>
      <p:sp>
        <p:nvSpPr>
          <p:cNvPr id="3" name="AutoShape 3"/>
          <p:cNvSpPr/>
          <p:nvPr/>
        </p:nvSpPr>
        <p:spPr>
          <a:xfrm>
            <a:off x="1515899" y="9285348"/>
            <a:ext cx="15256203" cy="0"/>
          </a:xfrm>
          <a:prstGeom prst="line">
            <a:avLst/>
          </a:prstGeom>
          <a:ln w="9525" cap="flat">
            <a:solidFill>
              <a:srgbClr val="3BB77E"/>
            </a:solidFill>
            <a:prstDash val="solid"/>
            <a:headEnd type="none" w="sm" len="sm"/>
            <a:tailEnd type="none" w="sm" len="sm"/>
          </a:ln>
        </p:spPr>
      </p:sp>
      <p:grpSp>
        <p:nvGrpSpPr>
          <p:cNvPr id="4" name="Group 4"/>
          <p:cNvGrpSpPr/>
          <p:nvPr/>
        </p:nvGrpSpPr>
        <p:grpSpPr>
          <a:xfrm>
            <a:off x="2990933" y="1247419"/>
            <a:ext cx="3003831" cy="2577400"/>
            <a:chOff x="0" y="0"/>
            <a:chExt cx="4005108" cy="3436533"/>
          </a:xfrm>
        </p:grpSpPr>
        <p:grpSp>
          <p:nvGrpSpPr>
            <p:cNvPr id="5" name="Group 5"/>
            <p:cNvGrpSpPr/>
            <p:nvPr/>
          </p:nvGrpSpPr>
          <p:grpSpPr>
            <a:xfrm rot="-5400000">
              <a:off x="-257445" y="1152159"/>
              <a:ext cx="2541819" cy="2026928"/>
              <a:chOff x="0" y="0"/>
              <a:chExt cx="775260" cy="618217"/>
            </a:xfrm>
          </p:grpSpPr>
          <p:sp>
            <p:nvSpPr>
              <p:cNvPr id="6" name="Freeform 6"/>
              <p:cNvSpPr/>
              <p:nvPr/>
            </p:nvSpPr>
            <p:spPr>
              <a:xfrm>
                <a:off x="0" y="0"/>
                <a:ext cx="775260" cy="618217"/>
              </a:xfrm>
              <a:custGeom>
                <a:avLst/>
                <a:gdLst/>
                <a:ahLst/>
                <a:cxnLst/>
                <a:rect l="l" t="t" r="r" b="b"/>
                <a:pathLst>
                  <a:path w="775260" h="618217">
                    <a:moveTo>
                      <a:pt x="203200" y="0"/>
                    </a:moveTo>
                    <a:lnTo>
                      <a:pt x="775260" y="0"/>
                    </a:lnTo>
                    <a:lnTo>
                      <a:pt x="572060" y="618217"/>
                    </a:lnTo>
                    <a:lnTo>
                      <a:pt x="0" y="618217"/>
                    </a:lnTo>
                    <a:lnTo>
                      <a:pt x="203200" y="0"/>
                    </a:lnTo>
                    <a:close/>
                  </a:path>
                </a:pathLst>
              </a:custGeom>
              <a:solidFill>
                <a:srgbClr val="3BB77E"/>
              </a:solidFill>
            </p:spPr>
          </p:sp>
          <p:sp>
            <p:nvSpPr>
              <p:cNvPr id="7" name="TextBox 7"/>
              <p:cNvSpPr txBox="1"/>
              <p:nvPr/>
            </p:nvSpPr>
            <p:spPr>
              <a:xfrm>
                <a:off x="101600" y="-47625"/>
                <a:ext cx="572060" cy="665842"/>
              </a:xfrm>
              <a:prstGeom prst="rect">
                <a:avLst/>
              </a:prstGeom>
            </p:spPr>
            <p:txBody>
              <a:bodyPr lIns="50800" tIns="50800" rIns="50800" bIns="50800" rtlCol="0" anchor="ctr"/>
              <a:lstStyle/>
              <a:p>
                <a:pPr algn="ctr">
                  <a:lnSpc>
                    <a:spcPts val="2753"/>
                  </a:lnSpc>
                </a:pPr>
                <a:endParaRPr/>
              </a:p>
            </p:txBody>
          </p:sp>
        </p:grpSp>
        <p:grpSp>
          <p:nvGrpSpPr>
            <p:cNvPr id="8" name="Group 8"/>
            <p:cNvGrpSpPr/>
            <p:nvPr/>
          </p:nvGrpSpPr>
          <p:grpSpPr>
            <a:xfrm rot="5400000">
              <a:off x="1732921" y="1164347"/>
              <a:ext cx="2541819" cy="2002554"/>
              <a:chOff x="0" y="0"/>
              <a:chExt cx="812800" cy="640359"/>
            </a:xfrm>
          </p:grpSpPr>
          <p:sp>
            <p:nvSpPr>
              <p:cNvPr id="9" name="Freeform 9"/>
              <p:cNvSpPr/>
              <p:nvPr/>
            </p:nvSpPr>
            <p:spPr>
              <a:xfrm>
                <a:off x="0" y="0"/>
                <a:ext cx="812800" cy="640359"/>
              </a:xfrm>
              <a:custGeom>
                <a:avLst/>
                <a:gdLst/>
                <a:ahLst/>
                <a:cxnLst/>
                <a:rect l="l" t="t" r="r" b="b"/>
                <a:pathLst>
                  <a:path w="812800" h="640359">
                    <a:moveTo>
                      <a:pt x="609600" y="0"/>
                    </a:moveTo>
                    <a:lnTo>
                      <a:pt x="0" y="0"/>
                    </a:lnTo>
                    <a:lnTo>
                      <a:pt x="203200" y="640359"/>
                    </a:lnTo>
                    <a:lnTo>
                      <a:pt x="812800" y="640359"/>
                    </a:lnTo>
                    <a:lnTo>
                      <a:pt x="609600" y="0"/>
                    </a:lnTo>
                    <a:close/>
                  </a:path>
                </a:pathLst>
              </a:custGeom>
              <a:solidFill>
                <a:srgbClr val="3BB77E"/>
              </a:solidFill>
            </p:spPr>
          </p:sp>
          <p:sp>
            <p:nvSpPr>
              <p:cNvPr id="10" name="TextBox 10"/>
              <p:cNvSpPr txBox="1"/>
              <p:nvPr/>
            </p:nvSpPr>
            <p:spPr>
              <a:xfrm>
                <a:off x="101600" y="-47625"/>
                <a:ext cx="609600" cy="687984"/>
              </a:xfrm>
              <a:prstGeom prst="rect">
                <a:avLst/>
              </a:prstGeom>
            </p:spPr>
            <p:txBody>
              <a:bodyPr lIns="50800" tIns="50800" rIns="50800" bIns="50800" rtlCol="0" anchor="ctr"/>
              <a:lstStyle/>
              <a:p>
                <a:pPr algn="ctr">
                  <a:lnSpc>
                    <a:spcPts val="2753"/>
                  </a:lnSpc>
                </a:pPr>
                <a:endParaRPr/>
              </a:p>
            </p:txBody>
          </p:sp>
        </p:grpSp>
        <p:grpSp>
          <p:nvGrpSpPr>
            <p:cNvPr id="11" name="Group 11"/>
            <p:cNvGrpSpPr/>
            <p:nvPr/>
          </p:nvGrpSpPr>
          <p:grpSpPr>
            <a:xfrm rot="5400000">
              <a:off x="1720734" y="257445"/>
              <a:ext cx="2541819" cy="2026928"/>
              <a:chOff x="0" y="0"/>
              <a:chExt cx="775260" cy="618217"/>
            </a:xfrm>
          </p:grpSpPr>
          <p:sp>
            <p:nvSpPr>
              <p:cNvPr id="12" name="Freeform 12"/>
              <p:cNvSpPr/>
              <p:nvPr/>
            </p:nvSpPr>
            <p:spPr>
              <a:xfrm>
                <a:off x="0" y="0"/>
                <a:ext cx="775260" cy="618217"/>
              </a:xfrm>
              <a:custGeom>
                <a:avLst/>
                <a:gdLst/>
                <a:ahLst/>
                <a:cxnLst/>
                <a:rect l="l" t="t" r="r" b="b"/>
                <a:pathLst>
                  <a:path w="775260" h="618217">
                    <a:moveTo>
                      <a:pt x="203200" y="0"/>
                    </a:moveTo>
                    <a:lnTo>
                      <a:pt x="775260" y="0"/>
                    </a:lnTo>
                    <a:lnTo>
                      <a:pt x="572060" y="618217"/>
                    </a:lnTo>
                    <a:lnTo>
                      <a:pt x="0" y="618217"/>
                    </a:lnTo>
                    <a:lnTo>
                      <a:pt x="203200" y="0"/>
                    </a:lnTo>
                    <a:close/>
                  </a:path>
                </a:pathLst>
              </a:custGeom>
              <a:solidFill>
                <a:srgbClr val="3BB77E"/>
              </a:solidFill>
            </p:spPr>
          </p:sp>
          <p:sp>
            <p:nvSpPr>
              <p:cNvPr id="13" name="TextBox 13"/>
              <p:cNvSpPr txBox="1"/>
              <p:nvPr/>
            </p:nvSpPr>
            <p:spPr>
              <a:xfrm>
                <a:off x="101600" y="-47625"/>
                <a:ext cx="572060" cy="665842"/>
              </a:xfrm>
              <a:prstGeom prst="rect">
                <a:avLst/>
              </a:prstGeom>
            </p:spPr>
            <p:txBody>
              <a:bodyPr lIns="50800" tIns="50800" rIns="50800" bIns="50800" rtlCol="0" anchor="ctr"/>
              <a:lstStyle/>
              <a:p>
                <a:pPr algn="ctr">
                  <a:lnSpc>
                    <a:spcPts val="2753"/>
                  </a:lnSpc>
                </a:pPr>
                <a:endParaRPr/>
              </a:p>
            </p:txBody>
          </p:sp>
        </p:grpSp>
        <p:grpSp>
          <p:nvGrpSpPr>
            <p:cNvPr id="14" name="Group 14"/>
            <p:cNvGrpSpPr/>
            <p:nvPr/>
          </p:nvGrpSpPr>
          <p:grpSpPr>
            <a:xfrm rot="-5400000">
              <a:off x="-269633" y="269633"/>
              <a:ext cx="2541819" cy="2002554"/>
              <a:chOff x="0" y="0"/>
              <a:chExt cx="812800" cy="640359"/>
            </a:xfrm>
          </p:grpSpPr>
          <p:sp>
            <p:nvSpPr>
              <p:cNvPr id="15" name="Freeform 15"/>
              <p:cNvSpPr/>
              <p:nvPr/>
            </p:nvSpPr>
            <p:spPr>
              <a:xfrm>
                <a:off x="0" y="0"/>
                <a:ext cx="812800" cy="640359"/>
              </a:xfrm>
              <a:custGeom>
                <a:avLst/>
                <a:gdLst/>
                <a:ahLst/>
                <a:cxnLst/>
                <a:rect l="l" t="t" r="r" b="b"/>
                <a:pathLst>
                  <a:path w="812800" h="640359">
                    <a:moveTo>
                      <a:pt x="609600" y="0"/>
                    </a:moveTo>
                    <a:lnTo>
                      <a:pt x="0" y="0"/>
                    </a:lnTo>
                    <a:lnTo>
                      <a:pt x="203200" y="640359"/>
                    </a:lnTo>
                    <a:lnTo>
                      <a:pt x="812800" y="640359"/>
                    </a:lnTo>
                    <a:lnTo>
                      <a:pt x="609600" y="0"/>
                    </a:lnTo>
                    <a:close/>
                  </a:path>
                </a:pathLst>
              </a:custGeom>
              <a:solidFill>
                <a:srgbClr val="3BB77E"/>
              </a:solidFill>
            </p:spPr>
          </p:sp>
          <p:sp>
            <p:nvSpPr>
              <p:cNvPr id="16" name="TextBox 16"/>
              <p:cNvSpPr txBox="1"/>
              <p:nvPr/>
            </p:nvSpPr>
            <p:spPr>
              <a:xfrm>
                <a:off x="101600" y="-47625"/>
                <a:ext cx="609600" cy="687984"/>
              </a:xfrm>
              <a:prstGeom prst="rect">
                <a:avLst/>
              </a:prstGeom>
            </p:spPr>
            <p:txBody>
              <a:bodyPr lIns="50800" tIns="50800" rIns="50800" bIns="50800" rtlCol="0" anchor="ctr"/>
              <a:lstStyle/>
              <a:p>
                <a:pPr algn="ctr">
                  <a:lnSpc>
                    <a:spcPts val="2753"/>
                  </a:lnSpc>
                </a:pPr>
                <a:endParaRPr/>
              </a:p>
            </p:txBody>
          </p:sp>
        </p:grpSp>
        <p:sp>
          <p:nvSpPr>
            <p:cNvPr id="17" name="Freeform 17"/>
            <p:cNvSpPr/>
            <p:nvPr/>
          </p:nvSpPr>
          <p:spPr>
            <a:xfrm>
              <a:off x="1295746" y="1035909"/>
              <a:ext cx="1413615" cy="1141494"/>
            </a:xfrm>
            <a:custGeom>
              <a:avLst/>
              <a:gdLst/>
              <a:ahLst/>
              <a:cxnLst/>
              <a:rect l="l" t="t" r="r" b="b"/>
              <a:pathLst>
                <a:path w="1413615" h="1141494">
                  <a:moveTo>
                    <a:pt x="0" y="0"/>
                  </a:moveTo>
                  <a:lnTo>
                    <a:pt x="1413615" y="0"/>
                  </a:lnTo>
                  <a:lnTo>
                    <a:pt x="1413615" y="1141494"/>
                  </a:lnTo>
                  <a:lnTo>
                    <a:pt x="0" y="114149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grpSp>
        <p:nvGrpSpPr>
          <p:cNvPr id="18" name="Group 18"/>
          <p:cNvGrpSpPr/>
          <p:nvPr/>
        </p:nvGrpSpPr>
        <p:grpSpPr>
          <a:xfrm>
            <a:off x="2564811" y="3567777"/>
            <a:ext cx="1788042" cy="2447237"/>
            <a:chOff x="0" y="0"/>
            <a:chExt cx="2384057" cy="3262983"/>
          </a:xfrm>
        </p:grpSpPr>
        <p:grpSp>
          <p:nvGrpSpPr>
            <p:cNvPr id="19" name="Group 19"/>
            <p:cNvGrpSpPr/>
            <p:nvPr/>
          </p:nvGrpSpPr>
          <p:grpSpPr>
            <a:xfrm rot="-5400000">
              <a:off x="-439463" y="439463"/>
              <a:ext cx="3262983" cy="2384057"/>
              <a:chOff x="0" y="0"/>
              <a:chExt cx="775260" cy="566434"/>
            </a:xfrm>
          </p:grpSpPr>
          <p:sp>
            <p:nvSpPr>
              <p:cNvPr id="20" name="Freeform 20"/>
              <p:cNvSpPr/>
              <p:nvPr/>
            </p:nvSpPr>
            <p:spPr>
              <a:xfrm>
                <a:off x="0" y="0"/>
                <a:ext cx="775260" cy="566434"/>
              </a:xfrm>
              <a:custGeom>
                <a:avLst/>
                <a:gdLst/>
                <a:ahLst/>
                <a:cxnLst/>
                <a:rect l="l" t="t" r="r" b="b"/>
                <a:pathLst>
                  <a:path w="775260" h="566434">
                    <a:moveTo>
                      <a:pt x="203200" y="0"/>
                    </a:moveTo>
                    <a:lnTo>
                      <a:pt x="775260" y="0"/>
                    </a:lnTo>
                    <a:lnTo>
                      <a:pt x="572060" y="566434"/>
                    </a:lnTo>
                    <a:lnTo>
                      <a:pt x="0" y="566434"/>
                    </a:lnTo>
                    <a:lnTo>
                      <a:pt x="203200" y="0"/>
                    </a:lnTo>
                    <a:close/>
                  </a:path>
                </a:pathLst>
              </a:custGeom>
              <a:solidFill>
                <a:srgbClr val="327576"/>
              </a:solidFill>
            </p:spPr>
          </p:sp>
          <p:sp>
            <p:nvSpPr>
              <p:cNvPr id="21" name="TextBox 21"/>
              <p:cNvSpPr txBox="1"/>
              <p:nvPr/>
            </p:nvSpPr>
            <p:spPr>
              <a:xfrm>
                <a:off x="101600" y="-47625"/>
                <a:ext cx="572060" cy="614059"/>
              </a:xfrm>
              <a:prstGeom prst="rect">
                <a:avLst/>
              </a:prstGeom>
            </p:spPr>
            <p:txBody>
              <a:bodyPr lIns="50800" tIns="50800" rIns="50800" bIns="50800" rtlCol="0" anchor="ctr"/>
              <a:lstStyle/>
              <a:p>
                <a:pPr algn="ctr">
                  <a:lnSpc>
                    <a:spcPts val="3079"/>
                  </a:lnSpc>
                </a:pPr>
                <a:endParaRPr/>
              </a:p>
            </p:txBody>
          </p:sp>
        </p:grpSp>
        <p:sp>
          <p:nvSpPr>
            <p:cNvPr id="22" name="Freeform 22"/>
            <p:cNvSpPr/>
            <p:nvPr/>
          </p:nvSpPr>
          <p:spPr>
            <a:xfrm>
              <a:off x="569496" y="984705"/>
              <a:ext cx="1245064" cy="1293573"/>
            </a:xfrm>
            <a:custGeom>
              <a:avLst/>
              <a:gdLst/>
              <a:ahLst/>
              <a:cxnLst/>
              <a:rect l="l" t="t" r="r" b="b"/>
              <a:pathLst>
                <a:path w="1245064" h="1293573">
                  <a:moveTo>
                    <a:pt x="0" y="0"/>
                  </a:moveTo>
                  <a:lnTo>
                    <a:pt x="1245064" y="0"/>
                  </a:lnTo>
                  <a:lnTo>
                    <a:pt x="1245064" y="1293573"/>
                  </a:lnTo>
                  <a:lnTo>
                    <a:pt x="0" y="129357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grpSp>
        <p:nvGrpSpPr>
          <p:cNvPr id="23" name="Group 23"/>
          <p:cNvGrpSpPr/>
          <p:nvPr/>
        </p:nvGrpSpPr>
        <p:grpSpPr>
          <a:xfrm>
            <a:off x="4585459" y="3567777"/>
            <a:ext cx="1835428" cy="2447237"/>
            <a:chOff x="0" y="0"/>
            <a:chExt cx="2447237" cy="3262983"/>
          </a:xfrm>
        </p:grpSpPr>
        <p:grpSp>
          <p:nvGrpSpPr>
            <p:cNvPr id="24" name="Group 24"/>
            <p:cNvGrpSpPr/>
            <p:nvPr/>
          </p:nvGrpSpPr>
          <p:grpSpPr>
            <a:xfrm rot="5400000">
              <a:off x="-407873" y="407873"/>
              <a:ext cx="3262983" cy="2447237"/>
              <a:chOff x="0" y="0"/>
              <a:chExt cx="812800" cy="609600"/>
            </a:xfrm>
          </p:grpSpPr>
          <p:sp>
            <p:nvSpPr>
              <p:cNvPr id="25" name="Freeform 25"/>
              <p:cNvSpPr/>
              <p:nvPr/>
            </p:nvSpPr>
            <p:spPr>
              <a:xfrm>
                <a:off x="0" y="0"/>
                <a:ext cx="812800" cy="609600"/>
              </a:xfrm>
              <a:custGeom>
                <a:avLst/>
                <a:gdLst/>
                <a:ahLst/>
                <a:cxnLst/>
                <a:rect l="l" t="t" r="r" b="b"/>
                <a:pathLst>
                  <a:path w="812800" h="609600">
                    <a:moveTo>
                      <a:pt x="609600" y="0"/>
                    </a:moveTo>
                    <a:lnTo>
                      <a:pt x="0" y="0"/>
                    </a:lnTo>
                    <a:lnTo>
                      <a:pt x="203200" y="609600"/>
                    </a:lnTo>
                    <a:lnTo>
                      <a:pt x="812800" y="609600"/>
                    </a:lnTo>
                    <a:lnTo>
                      <a:pt x="609600" y="0"/>
                    </a:lnTo>
                    <a:close/>
                  </a:path>
                </a:pathLst>
              </a:custGeom>
              <a:solidFill>
                <a:srgbClr val="408789"/>
              </a:solidFill>
            </p:spPr>
          </p:sp>
          <p:sp>
            <p:nvSpPr>
              <p:cNvPr id="26" name="TextBox 26"/>
              <p:cNvSpPr txBox="1"/>
              <p:nvPr/>
            </p:nvSpPr>
            <p:spPr>
              <a:xfrm>
                <a:off x="101600" y="-47625"/>
                <a:ext cx="609600" cy="657225"/>
              </a:xfrm>
              <a:prstGeom prst="rect">
                <a:avLst/>
              </a:prstGeom>
            </p:spPr>
            <p:txBody>
              <a:bodyPr lIns="50800" tIns="50800" rIns="50800" bIns="50800" rtlCol="0" anchor="ctr"/>
              <a:lstStyle/>
              <a:p>
                <a:pPr algn="ctr">
                  <a:lnSpc>
                    <a:spcPts val="3079"/>
                  </a:lnSpc>
                </a:pPr>
                <a:endParaRPr/>
              </a:p>
            </p:txBody>
          </p:sp>
        </p:grpSp>
        <p:sp>
          <p:nvSpPr>
            <p:cNvPr id="27" name="Freeform 27"/>
            <p:cNvSpPr/>
            <p:nvPr/>
          </p:nvSpPr>
          <p:spPr>
            <a:xfrm>
              <a:off x="610004" y="1017877"/>
              <a:ext cx="1227229" cy="1227229"/>
            </a:xfrm>
            <a:custGeom>
              <a:avLst/>
              <a:gdLst/>
              <a:ahLst/>
              <a:cxnLst/>
              <a:rect l="l" t="t" r="r" b="b"/>
              <a:pathLst>
                <a:path w="1227229" h="1227229">
                  <a:moveTo>
                    <a:pt x="0" y="0"/>
                  </a:moveTo>
                  <a:lnTo>
                    <a:pt x="1227229" y="0"/>
                  </a:lnTo>
                  <a:lnTo>
                    <a:pt x="1227229" y="1227229"/>
                  </a:lnTo>
                  <a:lnTo>
                    <a:pt x="0" y="122722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grpSp>
      <p:grpSp>
        <p:nvGrpSpPr>
          <p:cNvPr id="28" name="Group 28"/>
          <p:cNvGrpSpPr/>
          <p:nvPr/>
        </p:nvGrpSpPr>
        <p:grpSpPr>
          <a:xfrm>
            <a:off x="1991273" y="5535372"/>
            <a:ext cx="2319935" cy="3175222"/>
            <a:chOff x="0" y="0"/>
            <a:chExt cx="3093247" cy="4233630"/>
          </a:xfrm>
        </p:grpSpPr>
        <p:grpSp>
          <p:nvGrpSpPr>
            <p:cNvPr id="29" name="Group 29"/>
            <p:cNvGrpSpPr/>
            <p:nvPr/>
          </p:nvGrpSpPr>
          <p:grpSpPr>
            <a:xfrm rot="-5400000">
              <a:off x="-570191" y="570191"/>
              <a:ext cx="4233630" cy="3093247"/>
              <a:chOff x="0" y="0"/>
              <a:chExt cx="775260" cy="566434"/>
            </a:xfrm>
          </p:grpSpPr>
          <p:sp>
            <p:nvSpPr>
              <p:cNvPr id="30" name="Freeform 30"/>
              <p:cNvSpPr/>
              <p:nvPr/>
            </p:nvSpPr>
            <p:spPr>
              <a:xfrm>
                <a:off x="0" y="0"/>
                <a:ext cx="775260" cy="566434"/>
              </a:xfrm>
              <a:custGeom>
                <a:avLst/>
                <a:gdLst/>
                <a:ahLst/>
                <a:cxnLst/>
                <a:rect l="l" t="t" r="r" b="b"/>
                <a:pathLst>
                  <a:path w="775260" h="566434">
                    <a:moveTo>
                      <a:pt x="203200" y="0"/>
                    </a:moveTo>
                    <a:lnTo>
                      <a:pt x="775260" y="0"/>
                    </a:lnTo>
                    <a:lnTo>
                      <a:pt x="572060" y="566434"/>
                    </a:lnTo>
                    <a:lnTo>
                      <a:pt x="0" y="566434"/>
                    </a:lnTo>
                    <a:lnTo>
                      <a:pt x="203200" y="0"/>
                    </a:lnTo>
                    <a:close/>
                  </a:path>
                </a:pathLst>
              </a:custGeom>
              <a:solidFill>
                <a:srgbClr val="3BB77E"/>
              </a:solidFill>
            </p:spPr>
          </p:sp>
          <p:sp>
            <p:nvSpPr>
              <p:cNvPr id="31" name="TextBox 31"/>
              <p:cNvSpPr txBox="1"/>
              <p:nvPr/>
            </p:nvSpPr>
            <p:spPr>
              <a:xfrm>
                <a:off x="101600" y="-47625"/>
                <a:ext cx="572060" cy="614059"/>
              </a:xfrm>
              <a:prstGeom prst="rect">
                <a:avLst/>
              </a:prstGeom>
            </p:spPr>
            <p:txBody>
              <a:bodyPr lIns="50800" tIns="50800" rIns="50800" bIns="50800" rtlCol="0" anchor="ctr"/>
              <a:lstStyle/>
              <a:p>
                <a:pPr algn="ctr">
                  <a:lnSpc>
                    <a:spcPts val="3079"/>
                  </a:lnSpc>
                </a:pPr>
                <a:endParaRPr/>
              </a:p>
            </p:txBody>
          </p:sp>
        </p:grpSp>
        <p:sp>
          <p:nvSpPr>
            <p:cNvPr id="32" name="Freeform 32"/>
            <p:cNvSpPr/>
            <p:nvPr/>
          </p:nvSpPr>
          <p:spPr>
            <a:xfrm>
              <a:off x="818354" y="1388546"/>
              <a:ext cx="1456539" cy="1456539"/>
            </a:xfrm>
            <a:custGeom>
              <a:avLst/>
              <a:gdLst/>
              <a:ahLst/>
              <a:cxnLst/>
              <a:rect l="l" t="t" r="r" b="b"/>
              <a:pathLst>
                <a:path w="1456539" h="1456539">
                  <a:moveTo>
                    <a:pt x="0" y="0"/>
                  </a:moveTo>
                  <a:lnTo>
                    <a:pt x="1456539" y="0"/>
                  </a:lnTo>
                  <a:lnTo>
                    <a:pt x="1456539" y="1456538"/>
                  </a:lnTo>
                  <a:lnTo>
                    <a:pt x="0" y="1456538"/>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grpSp>
      <p:grpSp>
        <p:nvGrpSpPr>
          <p:cNvPr id="33" name="Group 33"/>
          <p:cNvGrpSpPr/>
          <p:nvPr/>
        </p:nvGrpSpPr>
        <p:grpSpPr>
          <a:xfrm>
            <a:off x="4613008" y="5535372"/>
            <a:ext cx="2381417" cy="3175222"/>
            <a:chOff x="0" y="0"/>
            <a:chExt cx="3175222" cy="4233630"/>
          </a:xfrm>
        </p:grpSpPr>
        <p:grpSp>
          <p:nvGrpSpPr>
            <p:cNvPr id="34" name="Group 34"/>
            <p:cNvGrpSpPr/>
            <p:nvPr/>
          </p:nvGrpSpPr>
          <p:grpSpPr>
            <a:xfrm rot="5400000">
              <a:off x="-529204" y="529204"/>
              <a:ext cx="4233630" cy="3175222"/>
              <a:chOff x="0" y="0"/>
              <a:chExt cx="812800" cy="609600"/>
            </a:xfrm>
          </p:grpSpPr>
          <p:sp>
            <p:nvSpPr>
              <p:cNvPr id="35" name="Freeform 35"/>
              <p:cNvSpPr/>
              <p:nvPr/>
            </p:nvSpPr>
            <p:spPr>
              <a:xfrm>
                <a:off x="0" y="0"/>
                <a:ext cx="812800" cy="609600"/>
              </a:xfrm>
              <a:custGeom>
                <a:avLst/>
                <a:gdLst/>
                <a:ahLst/>
                <a:cxnLst/>
                <a:rect l="l" t="t" r="r" b="b"/>
                <a:pathLst>
                  <a:path w="812800" h="609600">
                    <a:moveTo>
                      <a:pt x="609600" y="0"/>
                    </a:moveTo>
                    <a:lnTo>
                      <a:pt x="0" y="0"/>
                    </a:lnTo>
                    <a:lnTo>
                      <a:pt x="203200" y="609600"/>
                    </a:lnTo>
                    <a:lnTo>
                      <a:pt x="812800" y="609600"/>
                    </a:lnTo>
                    <a:lnTo>
                      <a:pt x="609600" y="0"/>
                    </a:lnTo>
                    <a:close/>
                  </a:path>
                </a:pathLst>
              </a:custGeom>
              <a:solidFill>
                <a:srgbClr val="92BEBF"/>
              </a:solidFill>
            </p:spPr>
          </p:sp>
          <p:sp>
            <p:nvSpPr>
              <p:cNvPr id="36" name="TextBox 36"/>
              <p:cNvSpPr txBox="1"/>
              <p:nvPr/>
            </p:nvSpPr>
            <p:spPr>
              <a:xfrm>
                <a:off x="101600" y="-47625"/>
                <a:ext cx="609600" cy="657225"/>
              </a:xfrm>
              <a:prstGeom prst="rect">
                <a:avLst/>
              </a:prstGeom>
            </p:spPr>
            <p:txBody>
              <a:bodyPr lIns="50800" tIns="50800" rIns="50800" bIns="50800" rtlCol="0" anchor="ctr"/>
              <a:lstStyle/>
              <a:p>
                <a:pPr algn="ctr">
                  <a:lnSpc>
                    <a:spcPts val="3079"/>
                  </a:lnSpc>
                </a:pPr>
                <a:endParaRPr/>
              </a:p>
            </p:txBody>
          </p:sp>
        </p:grpSp>
        <p:sp>
          <p:nvSpPr>
            <p:cNvPr id="37" name="Freeform 37"/>
            <p:cNvSpPr/>
            <p:nvPr/>
          </p:nvSpPr>
          <p:spPr>
            <a:xfrm>
              <a:off x="922295" y="1451499"/>
              <a:ext cx="1330632" cy="1330632"/>
            </a:xfrm>
            <a:custGeom>
              <a:avLst/>
              <a:gdLst/>
              <a:ahLst/>
              <a:cxnLst/>
              <a:rect l="l" t="t" r="r" b="b"/>
              <a:pathLst>
                <a:path w="1330632" h="1330632">
                  <a:moveTo>
                    <a:pt x="0" y="0"/>
                  </a:moveTo>
                  <a:lnTo>
                    <a:pt x="1330632" y="0"/>
                  </a:lnTo>
                  <a:lnTo>
                    <a:pt x="1330632" y="1330632"/>
                  </a:lnTo>
                  <a:lnTo>
                    <a:pt x="0" y="1330632"/>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grpSp>
      <p:grpSp>
        <p:nvGrpSpPr>
          <p:cNvPr id="38" name="Group 38"/>
          <p:cNvGrpSpPr/>
          <p:nvPr/>
        </p:nvGrpSpPr>
        <p:grpSpPr>
          <a:xfrm>
            <a:off x="8337450" y="1912153"/>
            <a:ext cx="8434652" cy="889432"/>
            <a:chOff x="0" y="0"/>
            <a:chExt cx="11246202" cy="1185909"/>
          </a:xfrm>
        </p:grpSpPr>
        <p:sp>
          <p:nvSpPr>
            <p:cNvPr id="39" name="TextBox 39"/>
            <p:cNvSpPr txBox="1"/>
            <p:nvPr/>
          </p:nvSpPr>
          <p:spPr>
            <a:xfrm>
              <a:off x="1717582" y="195654"/>
              <a:ext cx="9528620" cy="666750"/>
            </a:xfrm>
            <a:prstGeom prst="rect">
              <a:avLst/>
            </a:prstGeom>
          </p:spPr>
          <p:txBody>
            <a:bodyPr lIns="0" tIns="0" rIns="0" bIns="0" rtlCol="0" anchor="t">
              <a:spAutoFit/>
            </a:bodyPr>
            <a:lstStyle/>
            <a:p>
              <a:pPr marL="0" lvl="1" indent="0" algn="l">
                <a:lnSpc>
                  <a:spcPts val="4200"/>
                </a:lnSpc>
                <a:spcBef>
                  <a:spcPct val="0"/>
                </a:spcBef>
              </a:pPr>
              <a:r>
                <a:rPr lang="en-US" sz="3000" b="1" spc="96">
                  <a:solidFill>
                    <a:srgbClr val="000000"/>
                  </a:solidFill>
                  <a:latin typeface="Montserrat Semi-Bold"/>
                  <a:ea typeface="Montserrat Semi-Bold"/>
                  <a:cs typeface="Montserrat Semi-Bold"/>
                  <a:sym typeface="Montserrat Semi-Bold"/>
                </a:rPr>
                <a:t>TỔNG QUAN VỀ ĐỀ TÀI</a:t>
              </a:r>
            </a:p>
          </p:txBody>
        </p:sp>
        <p:grpSp>
          <p:nvGrpSpPr>
            <p:cNvPr id="40" name="Group 40"/>
            <p:cNvGrpSpPr/>
            <p:nvPr/>
          </p:nvGrpSpPr>
          <p:grpSpPr>
            <a:xfrm>
              <a:off x="0" y="0"/>
              <a:ext cx="1185909" cy="1185909"/>
              <a:chOff x="0" y="0"/>
              <a:chExt cx="812800" cy="812800"/>
            </a:xfrm>
          </p:grpSpPr>
          <p:sp>
            <p:nvSpPr>
              <p:cNvPr id="41" name="Freeform 4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BB77E"/>
              </a:solidFill>
            </p:spPr>
          </p:sp>
          <p:sp>
            <p:nvSpPr>
              <p:cNvPr id="42" name="TextBox 42"/>
              <p:cNvSpPr txBox="1"/>
              <p:nvPr/>
            </p:nvSpPr>
            <p:spPr>
              <a:xfrm>
                <a:off x="76200" y="38100"/>
                <a:ext cx="660400" cy="698500"/>
              </a:xfrm>
              <a:prstGeom prst="rect">
                <a:avLst/>
              </a:prstGeom>
            </p:spPr>
            <p:txBody>
              <a:bodyPr lIns="50800" tIns="50800" rIns="50800" bIns="50800" rtlCol="0" anchor="ctr"/>
              <a:lstStyle/>
              <a:p>
                <a:pPr algn="ctr">
                  <a:lnSpc>
                    <a:spcPts val="3079"/>
                  </a:lnSpc>
                </a:pPr>
                <a:endParaRPr/>
              </a:p>
            </p:txBody>
          </p:sp>
        </p:grpSp>
        <p:sp>
          <p:nvSpPr>
            <p:cNvPr id="43" name="TextBox 43"/>
            <p:cNvSpPr txBox="1"/>
            <p:nvPr/>
          </p:nvSpPr>
          <p:spPr>
            <a:xfrm>
              <a:off x="270609" y="78902"/>
              <a:ext cx="644692" cy="833578"/>
            </a:xfrm>
            <a:prstGeom prst="rect">
              <a:avLst/>
            </a:prstGeom>
          </p:spPr>
          <p:txBody>
            <a:bodyPr lIns="0" tIns="0" rIns="0" bIns="0" rtlCol="0" anchor="t">
              <a:spAutoFit/>
            </a:bodyPr>
            <a:lstStyle/>
            <a:p>
              <a:pPr algn="ctr">
                <a:lnSpc>
                  <a:spcPts val="5380"/>
                </a:lnSpc>
              </a:pPr>
              <a:r>
                <a:rPr lang="en-US" sz="3493" b="1" spc="146">
                  <a:solidFill>
                    <a:srgbClr val="FFFFFF"/>
                  </a:solidFill>
                  <a:latin typeface="Barlow Bold"/>
                  <a:ea typeface="Barlow Bold"/>
                  <a:cs typeface="Barlow Bold"/>
                  <a:sym typeface="Barlow Bold"/>
                </a:rPr>
                <a:t>1</a:t>
              </a:r>
            </a:p>
          </p:txBody>
        </p:sp>
      </p:grpSp>
      <p:sp>
        <p:nvSpPr>
          <p:cNvPr id="44" name="TextBox 44"/>
          <p:cNvSpPr txBox="1"/>
          <p:nvPr/>
        </p:nvSpPr>
        <p:spPr>
          <a:xfrm>
            <a:off x="12326890" y="9411166"/>
            <a:ext cx="4445211" cy="353546"/>
          </a:xfrm>
          <a:prstGeom prst="rect">
            <a:avLst/>
          </a:prstGeom>
        </p:spPr>
        <p:txBody>
          <a:bodyPr lIns="0" tIns="0" rIns="0" bIns="0" rtlCol="0" anchor="t">
            <a:spAutoFit/>
          </a:bodyPr>
          <a:lstStyle/>
          <a:p>
            <a:pPr algn="r">
              <a:lnSpc>
                <a:spcPts val="2944"/>
              </a:lnSpc>
            </a:pPr>
            <a:r>
              <a:rPr lang="en-US" sz="1899">
                <a:solidFill>
                  <a:srgbClr val="235A5B"/>
                </a:solidFill>
                <a:latin typeface="Nunito Sans"/>
                <a:ea typeface="Nunito Sans"/>
                <a:cs typeface="Nunito Sans"/>
                <a:sym typeface="Nunito Sans"/>
              </a:rPr>
              <a:t>ĐỒ ÁN TỐT NGHIỆP</a:t>
            </a:r>
          </a:p>
        </p:txBody>
      </p:sp>
      <p:sp>
        <p:nvSpPr>
          <p:cNvPr id="45" name="TextBox 45"/>
          <p:cNvSpPr txBox="1"/>
          <p:nvPr/>
        </p:nvSpPr>
        <p:spPr>
          <a:xfrm>
            <a:off x="1515899" y="9411166"/>
            <a:ext cx="4287818" cy="353546"/>
          </a:xfrm>
          <a:prstGeom prst="rect">
            <a:avLst/>
          </a:prstGeom>
        </p:spPr>
        <p:txBody>
          <a:bodyPr lIns="0" tIns="0" rIns="0" bIns="0" rtlCol="0" anchor="t">
            <a:spAutoFit/>
          </a:bodyPr>
          <a:lstStyle/>
          <a:p>
            <a:pPr algn="l">
              <a:lnSpc>
                <a:spcPts val="2944"/>
              </a:lnSpc>
            </a:pPr>
            <a:r>
              <a:rPr lang="en-US" sz="1899" dirty="0">
                <a:solidFill>
                  <a:srgbClr val="235A5B"/>
                </a:solidFill>
                <a:latin typeface="Nunito Sans"/>
                <a:ea typeface="Nunito Sans"/>
                <a:cs typeface="Nunito Sans"/>
                <a:sym typeface="Nunito Sans"/>
              </a:rPr>
              <a:t>01 – ĐOÀN CÔNG THÀNH </a:t>
            </a:r>
          </a:p>
        </p:txBody>
      </p:sp>
      <p:grpSp>
        <p:nvGrpSpPr>
          <p:cNvPr id="46" name="Group 46"/>
          <p:cNvGrpSpPr/>
          <p:nvPr/>
        </p:nvGrpSpPr>
        <p:grpSpPr>
          <a:xfrm>
            <a:off x="8337450" y="3417890"/>
            <a:ext cx="8434652" cy="889432"/>
            <a:chOff x="0" y="0"/>
            <a:chExt cx="11246202" cy="1185909"/>
          </a:xfrm>
        </p:grpSpPr>
        <p:grpSp>
          <p:nvGrpSpPr>
            <p:cNvPr id="47" name="Group 47"/>
            <p:cNvGrpSpPr/>
            <p:nvPr/>
          </p:nvGrpSpPr>
          <p:grpSpPr>
            <a:xfrm>
              <a:off x="0" y="0"/>
              <a:ext cx="1185909" cy="1185909"/>
              <a:chOff x="0" y="0"/>
              <a:chExt cx="812800" cy="812800"/>
            </a:xfrm>
          </p:grpSpPr>
          <p:sp>
            <p:nvSpPr>
              <p:cNvPr id="48" name="Freeform 4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27576"/>
              </a:solidFill>
            </p:spPr>
          </p:sp>
          <p:sp>
            <p:nvSpPr>
              <p:cNvPr id="49" name="TextBox 49"/>
              <p:cNvSpPr txBox="1"/>
              <p:nvPr/>
            </p:nvSpPr>
            <p:spPr>
              <a:xfrm>
                <a:off x="76200" y="38100"/>
                <a:ext cx="660400" cy="698500"/>
              </a:xfrm>
              <a:prstGeom prst="rect">
                <a:avLst/>
              </a:prstGeom>
            </p:spPr>
            <p:txBody>
              <a:bodyPr lIns="50800" tIns="50800" rIns="50800" bIns="50800" rtlCol="0" anchor="ctr"/>
              <a:lstStyle/>
              <a:p>
                <a:pPr algn="ctr">
                  <a:lnSpc>
                    <a:spcPts val="3079"/>
                  </a:lnSpc>
                </a:pPr>
                <a:endParaRPr/>
              </a:p>
            </p:txBody>
          </p:sp>
        </p:grpSp>
        <p:sp>
          <p:nvSpPr>
            <p:cNvPr id="50" name="TextBox 50"/>
            <p:cNvSpPr txBox="1"/>
            <p:nvPr/>
          </p:nvSpPr>
          <p:spPr>
            <a:xfrm>
              <a:off x="270609" y="58150"/>
              <a:ext cx="644692" cy="833578"/>
            </a:xfrm>
            <a:prstGeom prst="rect">
              <a:avLst/>
            </a:prstGeom>
          </p:spPr>
          <p:txBody>
            <a:bodyPr lIns="0" tIns="0" rIns="0" bIns="0" rtlCol="0" anchor="t">
              <a:spAutoFit/>
            </a:bodyPr>
            <a:lstStyle/>
            <a:p>
              <a:pPr algn="ctr">
                <a:lnSpc>
                  <a:spcPts val="5380"/>
                </a:lnSpc>
              </a:pPr>
              <a:r>
                <a:rPr lang="en-US" sz="3493" b="1" spc="146">
                  <a:solidFill>
                    <a:srgbClr val="FFFFFF"/>
                  </a:solidFill>
                  <a:latin typeface="Barlow Bold"/>
                  <a:ea typeface="Barlow Bold"/>
                  <a:cs typeface="Barlow Bold"/>
                  <a:sym typeface="Barlow Bold"/>
                </a:rPr>
                <a:t>2</a:t>
              </a:r>
            </a:p>
          </p:txBody>
        </p:sp>
        <p:sp>
          <p:nvSpPr>
            <p:cNvPr id="51" name="TextBox 51"/>
            <p:cNvSpPr txBox="1"/>
            <p:nvPr/>
          </p:nvSpPr>
          <p:spPr>
            <a:xfrm>
              <a:off x="1717582" y="231004"/>
              <a:ext cx="9528620" cy="666750"/>
            </a:xfrm>
            <a:prstGeom prst="rect">
              <a:avLst/>
            </a:prstGeom>
          </p:spPr>
          <p:txBody>
            <a:bodyPr lIns="0" tIns="0" rIns="0" bIns="0" rtlCol="0" anchor="t">
              <a:spAutoFit/>
            </a:bodyPr>
            <a:lstStyle/>
            <a:p>
              <a:pPr marL="0" lvl="1" indent="0" algn="l">
                <a:lnSpc>
                  <a:spcPts val="4200"/>
                </a:lnSpc>
                <a:spcBef>
                  <a:spcPct val="0"/>
                </a:spcBef>
              </a:pPr>
              <a:r>
                <a:rPr lang="en-US" sz="3000" b="1" spc="96">
                  <a:solidFill>
                    <a:srgbClr val="000000"/>
                  </a:solidFill>
                  <a:latin typeface="Montserrat Semi-Bold"/>
                  <a:ea typeface="Montserrat Semi-Bold"/>
                  <a:cs typeface="Montserrat Semi-Bold"/>
                  <a:sym typeface="Montserrat Semi-Bold"/>
                </a:rPr>
                <a:t>PHÂN TÍCH THIẾT KẾ HỆ THỐNG</a:t>
              </a:r>
            </a:p>
          </p:txBody>
        </p:sp>
      </p:grpSp>
      <p:grpSp>
        <p:nvGrpSpPr>
          <p:cNvPr id="52" name="Group 52"/>
          <p:cNvGrpSpPr/>
          <p:nvPr/>
        </p:nvGrpSpPr>
        <p:grpSpPr>
          <a:xfrm>
            <a:off x="8337450" y="4923628"/>
            <a:ext cx="8434652" cy="889432"/>
            <a:chOff x="0" y="0"/>
            <a:chExt cx="11246202" cy="1185909"/>
          </a:xfrm>
        </p:grpSpPr>
        <p:grpSp>
          <p:nvGrpSpPr>
            <p:cNvPr id="53" name="Group 53"/>
            <p:cNvGrpSpPr/>
            <p:nvPr/>
          </p:nvGrpSpPr>
          <p:grpSpPr>
            <a:xfrm>
              <a:off x="0" y="0"/>
              <a:ext cx="1185909" cy="1185909"/>
              <a:chOff x="0" y="0"/>
              <a:chExt cx="812800" cy="812800"/>
            </a:xfrm>
          </p:grpSpPr>
          <p:sp>
            <p:nvSpPr>
              <p:cNvPr id="54" name="Freeform 5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08789"/>
              </a:solidFill>
            </p:spPr>
          </p:sp>
          <p:sp>
            <p:nvSpPr>
              <p:cNvPr id="55" name="TextBox 55"/>
              <p:cNvSpPr txBox="1"/>
              <p:nvPr/>
            </p:nvSpPr>
            <p:spPr>
              <a:xfrm>
                <a:off x="76200" y="38100"/>
                <a:ext cx="660400" cy="698500"/>
              </a:xfrm>
              <a:prstGeom prst="rect">
                <a:avLst/>
              </a:prstGeom>
            </p:spPr>
            <p:txBody>
              <a:bodyPr lIns="50800" tIns="50800" rIns="50800" bIns="50800" rtlCol="0" anchor="ctr"/>
              <a:lstStyle/>
              <a:p>
                <a:pPr algn="ctr">
                  <a:lnSpc>
                    <a:spcPts val="3079"/>
                  </a:lnSpc>
                </a:pPr>
                <a:endParaRPr/>
              </a:p>
            </p:txBody>
          </p:sp>
        </p:grpSp>
        <p:sp>
          <p:nvSpPr>
            <p:cNvPr id="56" name="TextBox 56"/>
            <p:cNvSpPr txBox="1"/>
            <p:nvPr/>
          </p:nvSpPr>
          <p:spPr>
            <a:xfrm>
              <a:off x="270609" y="73721"/>
              <a:ext cx="644692" cy="833578"/>
            </a:xfrm>
            <a:prstGeom prst="rect">
              <a:avLst/>
            </a:prstGeom>
          </p:spPr>
          <p:txBody>
            <a:bodyPr lIns="0" tIns="0" rIns="0" bIns="0" rtlCol="0" anchor="t">
              <a:spAutoFit/>
            </a:bodyPr>
            <a:lstStyle/>
            <a:p>
              <a:pPr algn="ctr">
                <a:lnSpc>
                  <a:spcPts val="5380"/>
                </a:lnSpc>
              </a:pPr>
              <a:r>
                <a:rPr lang="en-US" sz="3493" b="1" spc="146">
                  <a:solidFill>
                    <a:srgbClr val="FFFFFF"/>
                  </a:solidFill>
                  <a:latin typeface="Barlow Bold"/>
                  <a:ea typeface="Barlow Bold"/>
                  <a:cs typeface="Barlow Bold"/>
                  <a:sym typeface="Barlow Bold"/>
                </a:rPr>
                <a:t>3</a:t>
              </a:r>
            </a:p>
          </p:txBody>
        </p:sp>
        <p:sp>
          <p:nvSpPr>
            <p:cNvPr id="57" name="TextBox 57"/>
            <p:cNvSpPr txBox="1"/>
            <p:nvPr/>
          </p:nvSpPr>
          <p:spPr>
            <a:xfrm>
              <a:off x="1717582" y="231004"/>
              <a:ext cx="9528620" cy="666750"/>
            </a:xfrm>
            <a:prstGeom prst="rect">
              <a:avLst/>
            </a:prstGeom>
          </p:spPr>
          <p:txBody>
            <a:bodyPr lIns="0" tIns="0" rIns="0" bIns="0" rtlCol="0" anchor="t">
              <a:spAutoFit/>
            </a:bodyPr>
            <a:lstStyle/>
            <a:p>
              <a:pPr marL="0" lvl="1" indent="0" algn="l">
                <a:lnSpc>
                  <a:spcPts val="4200"/>
                </a:lnSpc>
                <a:spcBef>
                  <a:spcPct val="0"/>
                </a:spcBef>
              </a:pPr>
              <a:r>
                <a:rPr lang="en-US" sz="3000" b="1" spc="96">
                  <a:solidFill>
                    <a:srgbClr val="000000"/>
                  </a:solidFill>
                  <a:latin typeface="Montserrat Semi-Bold"/>
                  <a:ea typeface="Montserrat Semi-Bold"/>
                  <a:cs typeface="Montserrat Semi-Bold"/>
                  <a:sym typeface="Montserrat Semi-Bold"/>
                </a:rPr>
                <a:t>KẾT QUẢ ĐẠT ĐƯỢC</a:t>
              </a:r>
            </a:p>
          </p:txBody>
        </p:sp>
      </p:grpSp>
      <p:grpSp>
        <p:nvGrpSpPr>
          <p:cNvPr id="58" name="Group 58"/>
          <p:cNvGrpSpPr/>
          <p:nvPr/>
        </p:nvGrpSpPr>
        <p:grpSpPr>
          <a:xfrm>
            <a:off x="8337450" y="6397509"/>
            <a:ext cx="8434652" cy="889432"/>
            <a:chOff x="0" y="0"/>
            <a:chExt cx="11246202" cy="1185909"/>
          </a:xfrm>
        </p:grpSpPr>
        <p:grpSp>
          <p:nvGrpSpPr>
            <p:cNvPr id="59" name="Group 59"/>
            <p:cNvGrpSpPr/>
            <p:nvPr/>
          </p:nvGrpSpPr>
          <p:grpSpPr>
            <a:xfrm>
              <a:off x="0" y="0"/>
              <a:ext cx="1185909" cy="1185909"/>
              <a:chOff x="0" y="0"/>
              <a:chExt cx="812800" cy="812800"/>
            </a:xfrm>
          </p:grpSpPr>
          <p:sp>
            <p:nvSpPr>
              <p:cNvPr id="60" name="Freeform 6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BB77E"/>
              </a:solidFill>
            </p:spPr>
          </p:sp>
          <p:sp>
            <p:nvSpPr>
              <p:cNvPr id="61" name="TextBox 61"/>
              <p:cNvSpPr txBox="1"/>
              <p:nvPr/>
            </p:nvSpPr>
            <p:spPr>
              <a:xfrm>
                <a:off x="76200" y="38100"/>
                <a:ext cx="660400" cy="698500"/>
              </a:xfrm>
              <a:prstGeom prst="rect">
                <a:avLst/>
              </a:prstGeom>
            </p:spPr>
            <p:txBody>
              <a:bodyPr lIns="50800" tIns="50800" rIns="50800" bIns="50800" rtlCol="0" anchor="ctr"/>
              <a:lstStyle/>
              <a:p>
                <a:pPr algn="ctr">
                  <a:lnSpc>
                    <a:spcPts val="3079"/>
                  </a:lnSpc>
                </a:pPr>
                <a:endParaRPr/>
              </a:p>
            </p:txBody>
          </p:sp>
        </p:grpSp>
        <p:sp>
          <p:nvSpPr>
            <p:cNvPr id="62" name="TextBox 62"/>
            <p:cNvSpPr txBox="1"/>
            <p:nvPr/>
          </p:nvSpPr>
          <p:spPr>
            <a:xfrm>
              <a:off x="270609" y="76379"/>
              <a:ext cx="644692" cy="833578"/>
            </a:xfrm>
            <a:prstGeom prst="rect">
              <a:avLst/>
            </a:prstGeom>
          </p:spPr>
          <p:txBody>
            <a:bodyPr lIns="0" tIns="0" rIns="0" bIns="0" rtlCol="0" anchor="t">
              <a:spAutoFit/>
            </a:bodyPr>
            <a:lstStyle/>
            <a:p>
              <a:pPr algn="ctr">
                <a:lnSpc>
                  <a:spcPts val="5380"/>
                </a:lnSpc>
              </a:pPr>
              <a:r>
                <a:rPr lang="en-US" sz="3493" b="1" spc="146">
                  <a:solidFill>
                    <a:srgbClr val="FFFFFF"/>
                  </a:solidFill>
                  <a:latin typeface="Barlow Bold"/>
                  <a:ea typeface="Barlow Bold"/>
                  <a:cs typeface="Barlow Bold"/>
                  <a:sym typeface="Barlow Bold"/>
                </a:rPr>
                <a:t>4</a:t>
              </a:r>
            </a:p>
          </p:txBody>
        </p:sp>
        <p:sp>
          <p:nvSpPr>
            <p:cNvPr id="63" name="TextBox 63"/>
            <p:cNvSpPr txBox="1"/>
            <p:nvPr/>
          </p:nvSpPr>
          <p:spPr>
            <a:xfrm>
              <a:off x="1717582" y="193130"/>
              <a:ext cx="9528620" cy="666750"/>
            </a:xfrm>
            <a:prstGeom prst="rect">
              <a:avLst/>
            </a:prstGeom>
          </p:spPr>
          <p:txBody>
            <a:bodyPr lIns="0" tIns="0" rIns="0" bIns="0" rtlCol="0" anchor="t">
              <a:spAutoFit/>
            </a:bodyPr>
            <a:lstStyle/>
            <a:p>
              <a:pPr marL="0" lvl="1" indent="0" algn="l">
                <a:lnSpc>
                  <a:spcPts val="4200"/>
                </a:lnSpc>
                <a:spcBef>
                  <a:spcPct val="0"/>
                </a:spcBef>
              </a:pPr>
              <a:r>
                <a:rPr lang="en-US" sz="3000" b="1" spc="96">
                  <a:solidFill>
                    <a:srgbClr val="000000"/>
                  </a:solidFill>
                  <a:latin typeface="Montserrat Semi-Bold"/>
                  <a:ea typeface="Montserrat Semi-Bold"/>
                  <a:cs typeface="Montserrat Semi-Bold"/>
                  <a:sym typeface="Montserrat Semi-Bold"/>
                </a:rPr>
                <a:t>KẾT LUẬN VÀ HƯỚNG PHÁT TRIỂN</a:t>
              </a:r>
            </a:p>
          </p:txBody>
        </p:sp>
      </p:grpSp>
      <p:grpSp>
        <p:nvGrpSpPr>
          <p:cNvPr id="64" name="Group 64"/>
          <p:cNvGrpSpPr/>
          <p:nvPr/>
        </p:nvGrpSpPr>
        <p:grpSpPr>
          <a:xfrm>
            <a:off x="8337450" y="7885852"/>
            <a:ext cx="8434652" cy="889432"/>
            <a:chOff x="0" y="0"/>
            <a:chExt cx="11246202" cy="1185909"/>
          </a:xfrm>
        </p:grpSpPr>
        <p:grpSp>
          <p:nvGrpSpPr>
            <p:cNvPr id="65" name="Group 65"/>
            <p:cNvGrpSpPr/>
            <p:nvPr/>
          </p:nvGrpSpPr>
          <p:grpSpPr>
            <a:xfrm>
              <a:off x="0" y="0"/>
              <a:ext cx="1185909" cy="1185909"/>
              <a:chOff x="0" y="0"/>
              <a:chExt cx="812800" cy="812800"/>
            </a:xfrm>
          </p:grpSpPr>
          <p:sp>
            <p:nvSpPr>
              <p:cNvPr id="66" name="Freeform 6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2BEBF"/>
              </a:solidFill>
            </p:spPr>
          </p:sp>
          <p:sp>
            <p:nvSpPr>
              <p:cNvPr id="67" name="TextBox 67"/>
              <p:cNvSpPr txBox="1"/>
              <p:nvPr/>
            </p:nvSpPr>
            <p:spPr>
              <a:xfrm>
                <a:off x="76200" y="38100"/>
                <a:ext cx="660400" cy="698500"/>
              </a:xfrm>
              <a:prstGeom prst="rect">
                <a:avLst/>
              </a:prstGeom>
            </p:spPr>
            <p:txBody>
              <a:bodyPr lIns="50800" tIns="50800" rIns="50800" bIns="50800" rtlCol="0" anchor="ctr"/>
              <a:lstStyle/>
              <a:p>
                <a:pPr algn="ctr">
                  <a:lnSpc>
                    <a:spcPts val="3079"/>
                  </a:lnSpc>
                </a:pPr>
                <a:endParaRPr/>
              </a:p>
            </p:txBody>
          </p:sp>
        </p:grpSp>
        <p:sp>
          <p:nvSpPr>
            <p:cNvPr id="68" name="TextBox 68"/>
            <p:cNvSpPr txBox="1"/>
            <p:nvPr/>
          </p:nvSpPr>
          <p:spPr>
            <a:xfrm>
              <a:off x="270609" y="78902"/>
              <a:ext cx="644692" cy="833578"/>
            </a:xfrm>
            <a:prstGeom prst="rect">
              <a:avLst/>
            </a:prstGeom>
          </p:spPr>
          <p:txBody>
            <a:bodyPr lIns="0" tIns="0" rIns="0" bIns="0" rtlCol="0" anchor="t">
              <a:spAutoFit/>
            </a:bodyPr>
            <a:lstStyle/>
            <a:p>
              <a:pPr algn="ctr">
                <a:lnSpc>
                  <a:spcPts val="5380"/>
                </a:lnSpc>
              </a:pPr>
              <a:r>
                <a:rPr lang="en-US" sz="3493" b="1" spc="146">
                  <a:solidFill>
                    <a:srgbClr val="FFFFFF"/>
                  </a:solidFill>
                  <a:latin typeface="Barlow Bold"/>
                  <a:ea typeface="Barlow Bold"/>
                  <a:cs typeface="Barlow Bold"/>
                  <a:sym typeface="Barlow Bold"/>
                </a:rPr>
                <a:t>5</a:t>
              </a:r>
            </a:p>
          </p:txBody>
        </p:sp>
        <p:sp>
          <p:nvSpPr>
            <p:cNvPr id="69" name="TextBox 69"/>
            <p:cNvSpPr txBox="1"/>
            <p:nvPr/>
          </p:nvSpPr>
          <p:spPr>
            <a:xfrm>
              <a:off x="1717582" y="231004"/>
              <a:ext cx="9528620" cy="666750"/>
            </a:xfrm>
            <a:prstGeom prst="rect">
              <a:avLst/>
            </a:prstGeom>
          </p:spPr>
          <p:txBody>
            <a:bodyPr lIns="0" tIns="0" rIns="0" bIns="0" rtlCol="0" anchor="t">
              <a:spAutoFit/>
            </a:bodyPr>
            <a:lstStyle/>
            <a:p>
              <a:pPr marL="0" lvl="1" indent="0" algn="l">
                <a:lnSpc>
                  <a:spcPts val="4200"/>
                </a:lnSpc>
                <a:spcBef>
                  <a:spcPct val="0"/>
                </a:spcBef>
              </a:pPr>
              <a:r>
                <a:rPr lang="en-US" sz="3000" b="1" spc="96">
                  <a:solidFill>
                    <a:srgbClr val="000000"/>
                  </a:solidFill>
                  <a:latin typeface="Montserrat Semi-Bold"/>
                  <a:ea typeface="Montserrat Semi-Bold"/>
                  <a:cs typeface="Montserrat Semi-Bold"/>
                  <a:sym typeface="Montserrat Semi-Bold"/>
                </a:rPr>
                <a:t>Q &amp; A</a:t>
              </a: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FF6FB"/>
        </a:solidFill>
        <a:effectLst/>
      </p:bgPr>
    </p:bg>
    <p:spTree>
      <p:nvGrpSpPr>
        <p:cNvPr id="1" name=""/>
        <p:cNvGrpSpPr/>
        <p:nvPr/>
      </p:nvGrpSpPr>
      <p:grpSpPr>
        <a:xfrm>
          <a:off x="0" y="0"/>
          <a:ext cx="0" cy="0"/>
          <a:chOff x="0" y="0"/>
          <a:chExt cx="0" cy="0"/>
        </a:xfrm>
      </p:grpSpPr>
      <p:sp>
        <p:nvSpPr>
          <p:cNvPr id="2" name="Freeform 2"/>
          <p:cNvSpPr/>
          <p:nvPr/>
        </p:nvSpPr>
        <p:spPr>
          <a:xfrm>
            <a:off x="15182806" y="1123950"/>
            <a:ext cx="2077648" cy="959467"/>
          </a:xfrm>
          <a:custGeom>
            <a:avLst/>
            <a:gdLst/>
            <a:ahLst/>
            <a:cxnLst/>
            <a:rect l="l" t="t" r="r" b="b"/>
            <a:pathLst>
              <a:path w="2077648" h="959467">
                <a:moveTo>
                  <a:pt x="0" y="0"/>
                </a:moveTo>
                <a:lnTo>
                  <a:pt x="2077648" y="0"/>
                </a:lnTo>
                <a:lnTo>
                  <a:pt x="2077648" y="959467"/>
                </a:lnTo>
                <a:lnTo>
                  <a:pt x="0" y="959467"/>
                </a:lnTo>
                <a:lnTo>
                  <a:pt x="0" y="0"/>
                </a:lnTo>
                <a:close/>
              </a:path>
            </a:pathLst>
          </a:custGeom>
          <a:blipFill>
            <a:blip r:embed="rId2">
              <a:extLst>
                <a:ext uri="{96DAC541-7B7A-43D3-8B79-37D633B846F1}">
                  <asvg:svgBlip xmlns:asvg="http://schemas.microsoft.com/office/drawing/2016/SVG/main" r:embed="rId3"/>
                </a:ext>
              </a:extLst>
            </a:blip>
            <a:stretch>
              <a:fillRect r="-59838" b="-615486"/>
            </a:stretch>
          </a:blipFill>
        </p:spPr>
      </p:sp>
      <p:sp>
        <p:nvSpPr>
          <p:cNvPr id="3" name="Freeform 3"/>
          <p:cNvSpPr/>
          <p:nvPr/>
        </p:nvSpPr>
        <p:spPr>
          <a:xfrm>
            <a:off x="1028700" y="1123950"/>
            <a:ext cx="2077648" cy="959467"/>
          </a:xfrm>
          <a:custGeom>
            <a:avLst/>
            <a:gdLst/>
            <a:ahLst/>
            <a:cxnLst/>
            <a:rect l="l" t="t" r="r" b="b"/>
            <a:pathLst>
              <a:path w="2077648" h="959467">
                <a:moveTo>
                  <a:pt x="0" y="0"/>
                </a:moveTo>
                <a:lnTo>
                  <a:pt x="2077648" y="0"/>
                </a:lnTo>
                <a:lnTo>
                  <a:pt x="2077648" y="959467"/>
                </a:lnTo>
                <a:lnTo>
                  <a:pt x="0" y="959467"/>
                </a:lnTo>
                <a:lnTo>
                  <a:pt x="0" y="0"/>
                </a:lnTo>
                <a:close/>
              </a:path>
            </a:pathLst>
          </a:custGeom>
          <a:blipFill>
            <a:blip r:embed="rId2">
              <a:extLst>
                <a:ext uri="{96DAC541-7B7A-43D3-8B79-37D633B846F1}">
                  <asvg:svgBlip xmlns:asvg="http://schemas.microsoft.com/office/drawing/2016/SVG/main" r:embed="rId3"/>
                </a:ext>
              </a:extLst>
            </a:blip>
            <a:stretch>
              <a:fillRect r="-59838" b="-615486"/>
            </a:stretch>
          </a:blipFill>
        </p:spPr>
      </p:sp>
      <p:sp>
        <p:nvSpPr>
          <p:cNvPr id="4" name="AutoShape 4"/>
          <p:cNvSpPr/>
          <p:nvPr/>
        </p:nvSpPr>
        <p:spPr>
          <a:xfrm>
            <a:off x="1515899" y="9285348"/>
            <a:ext cx="15256203" cy="0"/>
          </a:xfrm>
          <a:prstGeom prst="line">
            <a:avLst/>
          </a:prstGeom>
          <a:ln w="9525" cap="flat">
            <a:solidFill>
              <a:srgbClr val="3BB77E"/>
            </a:solidFill>
            <a:prstDash val="solid"/>
            <a:headEnd type="none" w="sm" len="sm"/>
            <a:tailEnd type="none" w="sm" len="sm"/>
          </a:ln>
        </p:spPr>
      </p:sp>
      <p:grpSp>
        <p:nvGrpSpPr>
          <p:cNvPr id="5" name="Group 5"/>
          <p:cNvGrpSpPr/>
          <p:nvPr/>
        </p:nvGrpSpPr>
        <p:grpSpPr>
          <a:xfrm>
            <a:off x="3642639" y="5775321"/>
            <a:ext cx="3169060" cy="2506760"/>
            <a:chOff x="0" y="0"/>
            <a:chExt cx="660400" cy="522383"/>
          </a:xfrm>
        </p:grpSpPr>
        <p:sp>
          <p:nvSpPr>
            <p:cNvPr id="6" name="Freeform 6"/>
            <p:cNvSpPr/>
            <p:nvPr/>
          </p:nvSpPr>
          <p:spPr>
            <a:xfrm>
              <a:off x="0" y="0"/>
              <a:ext cx="660400" cy="522383"/>
            </a:xfrm>
            <a:custGeom>
              <a:avLst/>
              <a:gdLst/>
              <a:ahLst/>
              <a:cxnLst/>
              <a:rect l="l" t="t" r="r" b="b"/>
              <a:pathLst>
                <a:path w="660400" h="522383">
                  <a:moveTo>
                    <a:pt x="220252" y="503314"/>
                  </a:moveTo>
                  <a:cubicBezTo>
                    <a:pt x="254109" y="514828"/>
                    <a:pt x="292600" y="522383"/>
                    <a:pt x="330378" y="522383"/>
                  </a:cubicBezTo>
                  <a:cubicBezTo>
                    <a:pt x="368157" y="522383"/>
                    <a:pt x="404509" y="515906"/>
                    <a:pt x="438009" y="504393"/>
                  </a:cubicBezTo>
                  <a:cubicBezTo>
                    <a:pt x="438723" y="504033"/>
                    <a:pt x="439435" y="504033"/>
                    <a:pt x="440148" y="503674"/>
                  </a:cubicBezTo>
                  <a:cubicBezTo>
                    <a:pt x="565955" y="457618"/>
                    <a:pt x="658618" y="336004"/>
                    <a:pt x="660400" y="200332"/>
                  </a:cubicBezTo>
                  <a:lnTo>
                    <a:pt x="660400" y="0"/>
                  </a:lnTo>
                  <a:lnTo>
                    <a:pt x="0" y="0"/>
                  </a:lnTo>
                  <a:lnTo>
                    <a:pt x="0" y="200184"/>
                  </a:lnTo>
                  <a:cubicBezTo>
                    <a:pt x="1782" y="336723"/>
                    <a:pt x="93019" y="458338"/>
                    <a:pt x="220252" y="503314"/>
                  </a:cubicBezTo>
                  <a:close/>
                </a:path>
              </a:pathLst>
            </a:custGeom>
            <a:solidFill>
              <a:srgbClr val="92BEBF"/>
            </a:solidFill>
          </p:spPr>
        </p:sp>
        <p:sp>
          <p:nvSpPr>
            <p:cNvPr id="7" name="TextBox 7"/>
            <p:cNvSpPr txBox="1"/>
            <p:nvPr/>
          </p:nvSpPr>
          <p:spPr>
            <a:xfrm>
              <a:off x="0" y="-47625"/>
              <a:ext cx="660400" cy="443008"/>
            </a:xfrm>
            <a:prstGeom prst="rect">
              <a:avLst/>
            </a:prstGeom>
          </p:spPr>
          <p:txBody>
            <a:bodyPr lIns="50800" tIns="50800" rIns="50800" bIns="50800" rtlCol="0" anchor="ctr"/>
            <a:lstStyle/>
            <a:p>
              <a:pPr algn="ctr">
                <a:lnSpc>
                  <a:spcPts val="3079"/>
                </a:lnSpc>
              </a:pPr>
              <a:endParaRPr/>
            </a:p>
          </p:txBody>
        </p:sp>
      </p:grpSp>
      <p:grpSp>
        <p:nvGrpSpPr>
          <p:cNvPr id="8" name="Group 8"/>
          <p:cNvGrpSpPr/>
          <p:nvPr/>
        </p:nvGrpSpPr>
        <p:grpSpPr>
          <a:xfrm>
            <a:off x="7559470" y="5775321"/>
            <a:ext cx="3169060" cy="2506760"/>
            <a:chOff x="0" y="0"/>
            <a:chExt cx="660400" cy="522383"/>
          </a:xfrm>
        </p:grpSpPr>
        <p:sp>
          <p:nvSpPr>
            <p:cNvPr id="9" name="Freeform 9"/>
            <p:cNvSpPr/>
            <p:nvPr/>
          </p:nvSpPr>
          <p:spPr>
            <a:xfrm>
              <a:off x="0" y="0"/>
              <a:ext cx="660400" cy="522383"/>
            </a:xfrm>
            <a:custGeom>
              <a:avLst/>
              <a:gdLst/>
              <a:ahLst/>
              <a:cxnLst/>
              <a:rect l="l" t="t" r="r" b="b"/>
              <a:pathLst>
                <a:path w="660400" h="522383">
                  <a:moveTo>
                    <a:pt x="220252" y="503314"/>
                  </a:moveTo>
                  <a:cubicBezTo>
                    <a:pt x="254109" y="514828"/>
                    <a:pt x="292600" y="522383"/>
                    <a:pt x="330378" y="522383"/>
                  </a:cubicBezTo>
                  <a:cubicBezTo>
                    <a:pt x="368157" y="522383"/>
                    <a:pt x="404509" y="515906"/>
                    <a:pt x="438009" y="504393"/>
                  </a:cubicBezTo>
                  <a:cubicBezTo>
                    <a:pt x="438723" y="504033"/>
                    <a:pt x="439435" y="504033"/>
                    <a:pt x="440148" y="503674"/>
                  </a:cubicBezTo>
                  <a:cubicBezTo>
                    <a:pt x="565955" y="457618"/>
                    <a:pt x="658618" y="336004"/>
                    <a:pt x="660400" y="200332"/>
                  </a:cubicBezTo>
                  <a:lnTo>
                    <a:pt x="660400" y="0"/>
                  </a:lnTo>
                  <a:lnTo>
                    <a:pt x="0" y="0"/>
                  </a:lnTo>
                  <a:lnTo>
                    <a:pt x="0" y="200184"/>
                  </a:lnTo>
                  <a:cubicBezTo>
                    <a:pt x="1782" y="336723"/>
                    <a:pt x="93019" y="458338"/>
                    <a:pt x="220252" y="503314"/>
                  </a:cubicBezTo>
                  <a:close/>
                </a:path>
              </a:pathLst>
            </a:custGeom>
            <a:solidFill>
              <a:srgbClr val="3BB77E"/>
            </a:solidFill>
          </p:spPr>
        </p:sp>
        <p:sp>
          <p:nvSpPr>
            <p:cNvPr id="10" name="TextBox 10"/>
            <p:cNvSpPr txBox="1"/>
            <p:nvPr/>
          </p:nvSpPr>
          <p:spPr>
            <a:xfrm>
              <a:off x="0" y="-47625"/>
              <a:ext cx="660400" cy="443008"/>
            </a:xfrm>
            <a:prstGeom prst="rect">
              <a:avLst/>
            </a:prstGeom>
          </p:spPr>
          <p:txBody>
            <a:bodyPr lIns="50800" tIns="50800" rIns="50800" bIns="50800" rtlCol="0" anchor="ctr"/>
            <a:lstStyle/>
            <a:p>
              <a:pPr algn="ctr">
                <a:lnSpc>
                  <a:spcPts val="3079"/>
                </a:lnSpc>
              </a:pPr>
              <a:endParaRPr/>
            </a:p>
          </p:txBody>
        </p:sp>
      </p:grpSp>
      <p:grpSp>
        <p:nvGrpSpPr>
          <p:cNvPr id="11" name="Group 11"/>
          <p:cNvGrpSpPr/>
          <p:nvPr/>
        </p:nvGrpSpPr>
        <p:grpSpPr>
          <a:xfrm>
            <a:off x="11476301" y="5775321"/>
            <a:ext cx="3169060" cy="2506760"/>
            <a:chOff x="0" y="0"/>
            <a:chExt cx="660400" cy="522383"/>
          </a:xfrm>
        </p:grpSpPr>
        <p:sp>
          <p:nvSpPr>
            <p:cNvPr id="12" name="Freeform 12"/>
            <p:cNvSpPr/>
            <p:nvPr/>
          </p:nvSpPr>
          <p:spPr>
            <a:xfrm>
              <a:off x="0" y="0"/>
              <a:ext cx="660400" cy="522383"/>
            </a:xfrm>
            <a:custGeom>
              <a:avLst/>
              <a:gdLst/>
              <a:ahLst/>
              <a:cxnLst/>
              <a:rect l="l" t="t" r="r" b="b"/>
              <a:pathLst>
                <a:path w="660400" h="522383">
                  <a:moveTo>
                    <a:pt x="220252" y="503314"/>
                  </a:moveTo>
                  <a:cubicBezTo>
                    <a:pt x="254109" y="514828"/>
                    <a:pt x="292600" y="522383"/>
                    <a:pt x="330378" y="522383"/>
                  </a:cubicBezTo>
                  <a:cubicBezTo>
                    <a:pt x="368157" y="522383"/>
                    <a:pt x="404509" y="515906"/>
                    <a:pt x="438009" y="504393"/>
                  </a:cubicBezTo>
                  <a:cubicBezTo>
                    <a:pt x="438723" y="504033"/>
                    <a:pt x="439435" y="504033"/>
                    <a:pt x="440148" y="503674"/>
                  </a:cubicBezTo>
                  <a:cubicBezTo>
                    <a:pt x="565955" y="457618"/>
                    <a:pt x="658618" y="336004"/>
                    <a:pt x="660400" y="200332"/>
                  </a:cubicBezTo>
                  <a:lnTo>
                    <a:pt x="660400" y="0"/>
                  </a:lnTo>
                  <a:lnTo>
                    <a:pt x="0" y="0"/>
                  </a:lnTo>
                  <a:lnTo>
                    <a:pt x="0" y="200184"/>
                  </a:lnTo>
                  <a:cubicBezTo>
                    <a:pt x="1782" y="336723"/>
                    <a:pt x="93019" y="458338"/>
                    <a:pt x="220252" y="503314"/>
                  </a:cubicBezTo>
                  <a:close/>
                </a:path>
              </a:pathLst>
            </a:custGeom>
            <a:solidFill>
              <a:srgbClr val="408789"/>
            </a:solidFill>
          </p:spPr>
        </p:sp>
        <p:sp>
          <p:nvSpPr>
            <p:cNvPr id="13" name="TextBox 13"/>
            <p:cNvSpPr txBox="1"/>
            <p:nvPr/>
          </p:nvSpPr>
          <p:spPr>
            <a:xfrm>
              <a:off x="0" y="-47625"/>
              <a:ext cx="660400" cy="443008"/>
            </a:xfrm>
            <a:prstGeom prst="rect">
              <a:avLst/>
            </a:prstGeom>
          </p:spPr>
          <p:txBody>
            <a:bodyPr lIns="50800" tIns="50800" rIns="50800" bIns="50800" rtlCol="0" anchor="ctr"/>
            <a:lstStyle/>
            <a:p>
              <a:pPr algn="ctr">
                <a:lnSpc>
                  <a:spcPts val="3079"/>
                </a:lnSpc>
              </a:pPr>
              <a:endParaRPr/>
            </a:p>
          </p:txBody>
        </p:sp>
      </p:grpSp>
      <p:sp>
        <p:nvSpPr>
          <p:cNvPr id="14" name="TextBox 14"/>
          <p:cNvSpPr txBox="1"/>
          <p:nvPr/>
        </p:nvSpPr>
        <p:spPr>
          <a:xfrm>
            <a:off x="12326890" y="9411166"/>
            <a:ext cx="4445211" cy="353546"/>
          </a:xfrm>
          <a:prstGeom prst="rect">
            <a:avLst/>
          </a:prstGeom>
        </p:spPr>
        <p:txBody>
          <a:bodyPr lIns="0" tIns="0" rIns="0" bIns="0" rtlCol="0" anchor="t">
            <a:spAutoFit/>
          </a:bodyPr>
          <a:lstStyle/>
          <a:p>
            <a:pPr algn="r">
              <a:lnSpc>
                <a:spcPts val="2944"/>
              </a:lnSpc>
            </a:pPr>
            <a:r>
              <a:rPr lang="en-US" sz="1899">
                <a:solidFill>
                  <a:srgbClr val="235A5B"/>
                </a:solidFill>
                <a:latin typeface="Nunito Sans"/>
                <a:ea typeface="Nunito Sans"/>
                <a:cs typeface="Nunito Sans"/>
                <a:sym typeface="Nunito Sans"/>
              </a:rPr>
              <a:t>ĐỒ ÁN TỐT NGHIỆP</a:t>
            </a:r>
          </a:p>
        </p:txBody>
      </p:sp>
      <p:sp>
        <p:nvSpPr>
          <p:cNvPr id="16" name="TextBox 16"/>
          <p:cNvSpPr txBox="1"/>
          <p:nvPr/>
        </p:nvSpPr>
        <p:spPr>
          <a:xfrm>
            <a:off x="3922935" y="4641787"/>
            <a:ext cx="2608467" cy="1047750"/>
          </a:xfrm>
          <a:prstGeom prst="rect">
            <a:avLst/>
          </a:prstGeom>
        </p:spPr>
        <p:txBody>
          <a:bodyPr lIns="0" tIns="0" rIns="0" bIns="0" rtlCol="0" anchor="t">
            <a:spAutoFit/>
          </a:bodyPr>
          <a:lstStyle/>
          <a:p>
            <a:pPr marL="0" lvl="1" indent="0" algn="ctr">
              <a:lnSpc>
                <a:spcPts val="4200"/>
              </a:lnSpc>
              <a:spcBef>
                <a:spcPct val="0"/>
              </a:spcBef>
            </a:pPr>
            <a:r>
              <a:rPr lang="en-US" sz="3000" b="1" spc="96">
                <a:solidFill>
                  <a:srgbClr val="2A2B2D"/>
                </a:solidFill>
                <a:latin typeface="Montserrat Bold"/>
                <a:ea typeface="Montserrat Bold"/>
                <a:cs typeface="Montserrat Bold"/>
                <a:sym typeface="Montserrat Bold"/>
              </a:rPr>
              <a:t>Lý do chọn đề tài</a:t>
            </a:r>
          </a:p>
        </p:txBody>
      </p:sp>
      <p:grpSp>
        <p:nvGrpSpPr>
          <p:cNvPr id="17" name="Group 17"/>
          <p:cNvGrpSpPr/>
          <p:nvPr/>
        </p:nvGrpSpPr>
        <p:grpSpPr>
          <a:xfrm>
            <a:off x="3642639" y="3089566"/>
            <a:ext cx="3169060" cy="1523586"/>
            <a:chOff x="0" y="0"/>
            <a:chExt cx="4225413" cy="2031449"/>
          </a:xfrm>
        </p:grpSpPr>
        <p:grpSp>
          <p:nvGrpSpPr>
            <p:cNvPr id="18" name="Group 18"/>
            <p:cNvGrpSpPr/>
            <p:nvPr/>
          </p:nvGrpSpPr>
          <p:grpSpPr>
            <a:xfrm>
              <a:off x="0" y="0"/>
              <a:ext cx="4225413" cy="2031449"/>
              <a:chOff x="0" y="0"/>
              <a:chExt cx="660400" cy="317500"/>
            </a:xfrm>
          </p:grpSpPr>
          <p:sp>
            <p:nvSpPr>
              <p:cNvPr id="19" name="Freeform 19"/>
              <p:cNvSpPr/>
              <p:nvPr/>
            </p:nvSpPr>
            <p:spPr>
              <a:xfrm>
                <a:off x="0" y="0"/>
                <a:ext cx="660400" cy="317500"/>
              </a:xfrm>
              <a:custGeom>
                <a:avLst/>
                <a:gdLst/>
                <a:ahLst/>
                <a:cxnLst/>
                <a:rect l="l" t="t" r="r" b="b"/>
                <a:pathLst>
                  <a:path w="660400" h="3175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92BEBF"/>
              </a:solidFill>
            </p:spPr>
          </p:sp>
          <p:sp>
            <p:nvSpPr>
              <p:cNvPr id="20" name="TextBox 20"/>
              <p:cNvSpPr txBox="1"/>
              <p:nvPr/>
            </p:nvSpPr>
            <p:spPr>
              <a:xfrm>
                <a:off x="0" y="79375"/>
                <a:ext cx="660400" cy="238125"/>
              </a:xfrm>
              <a:prstGeom prst="rect">
                <a:avLst/>
              </a:prstGeom>
            </p:spPr>
            <p:txBody>
              <a:bodyPr lIns="50800" tIns="50800" rIns="50800" bIns="50800" rtlCol="0" anchor="ctr"/>
              <a:lstStyle/>
              <a:p>
                <a:pPr algn="ctr">
                  <a:lnSpc>
                    <a:spcPts val="3079"/>
                  </a:lnSpc>
                </a:pPr>
                <a:endParaRPr/>
              </a:p>
            </p:txBody>
          </p:sp>
        </p:grpSp>
        <p:grpSp>
          <p:nvGrpSpPr>
            <p:cNvPr id="21" name="Group 21"/>
            <p:cNvGrpSpPr>
              <a:grpSpLocks noChangeAspect="1"/>
            </p:cNvGrpSpPr>
            <p:nvPr/>
          </p:nvGrpSpPr>
          <p:grpSpPr>
            <a:xfrm>
              <a:off x="0" y="0"/>
              <a:ext cx="1230322" cy="1230322"/>
              <a:chOff x="0" y="0"/>
              <a:chExt cx="495300" cy="495300"/>
            </a:xfrm>
          </p:grpSpPr>
          <p:sp>
            <p:nvSpPr>
              <p:cNvPr id="22" name="Freeform 22"/>
              <p:cNvSpPr/>
              <p:nvPr/>
            </p:nvSpPr>
            <p:spPr>
              <a:xfrm>
                <a:off x="0" y="0"/>
                <a:ext cx="495300" cy="495300"/>
              </a:xfrm>
              <a:custGeom>
                <a:avLst/>
                <a:gdLst/>
                <a:ahLst/>
                <a:cxnLst/>
                <a:rect l="l" t="t" r="r" b="b"/>
                <a:pathLst>
                  <a:path w="495300" h="495300">
                    <a:moveTo>
                      <a:pt x="247650" y="0"/>
                    </a:moveTo>
                    <a:cubicBezTo>
                      <a:pt x="110490" y="0"/>
                      <a:pt x="0" y="110490"/>
                      <a:pt x="0" y="247650"/>
                    </a:cubicBezTo>
                    <a:cubicBezTo>
                      <a:pt x="0" y="384810"/>
                      <a:pt x="110490" y="495300"/>
                      <a:pt x="247650" y="495300"/>
                    </a:cubicBezTo>
                    <a:cubicBezTo>
                      <a:pt x="383540" y="495300"/>
                      <a:pt x="495300" y="384810"/>
                      <a:pt x="495300" y="247650"/>
                    </a:cubicBezTo>
                    <a:cubicBezTo>
                      <a:pt x="495300" y="110490"/>
                      <a:pt x="383540" y="0"/>
                      <a:pt x="247650" y="0"/>
                    </a:cubicBezTo>
                    <a:close/>
                    <a:moveTo>
                      <a:pt x="247650" y="457200"/>
                    </a:moveTo>
                    <a:cubicBezTo>
                      <a:pt x="132080" y="457200"/>
                      <a:pt x="38100" y="363220"/>
                      <a:pt x="38100" y="247650"/>
                    </a:cubicBezTo>
                    <a:cubicBezTo>
                      <a:pt x="38100" y="132080"/>
                      <a:pt x="132080" y="38100"/>
                      <a:pt x="247650" y="38100"/>
                    </a:cubicBezTo>
                    <a:cubicBezTo>
                      <a:pt x="363220" y="38100"/>
                      <a:pt x="457200" y="132080"/>
                      <a:pt x="457200" y="247650"/>
                    </a:cubicBezTo>
                    <a:cubicBezTo>
                      <a:pt x="457200" y="363220"/>
                      <a:pt x="363220" y="457200"/>
                      <a:pt x="247650" y="457200"/>
                    </a:cubicBezTo>
                    <a:close/>
                  </a:path>
                </a:pathLst>
              </a:custGeom>
              <a:solidFill>
                <a:srgbClr val="92BEBF"/>
              </a:solidFill>
            </p:spPr>
          </p:sp>
          <p:sp>
            <p:nvSpPr>
              <p:cNvPr id="23" name="Freeform 23"/>
              <p:cNvSpPr/>
              <p:nvPr/>
            </p:nvSpPr>
            <p:spPr>
              <a:xfrm>
                <a:off x="38100" y="38100"/>
                <a:ext cx="419100" cy="419100"/>
              </a:xfrm>
              <a:custGeom>
                <a:avLst/>
                <a:gdLst/>
                <a:ahLst/>
                <a:cxnLst/>
                <a:rect l="l" t="t" r="r" b="b"/>
                <a:pathLst>
                  <a:path w="419100" h="419100">
                    <a:moveTo>
                      <a:pt x="209550" y="0"/>
                    </a:moveTo>
                    <a:cubicBezTo>
                      <a:pt x="93980" y="0"/>
                      <a:pt x="0" y="93980"/>
                      <a:pt x="0" y="209550"/>
                    </a:cubicBezTo>
                    <a:cubicBezTo>
                      <a:pt x="0" y="325120"/>
                      <a:pt x="93980" y="419100"/>
                      <a:pt x="209550" y="419100"/>
                    </a:cubicBezTo>
                    <a:cubicBezTo>
                      <a:pt x="325120" y="419100"/>
                      <a:pt x="419100" y="325120"/>
                      <a:pt x="419100" y="209550"/>
                    </a:cubicBezTo>
                    <a:cubicBezTo>
                      <a:pt x="419100" y="93980"/>
                      <a:pt x="325120" y="0"/>
                      <a:pt x="209550" y="0"/>
                    </a:cubicBezTo>
                    <a:close/>
                  </a:path>
                </a:pathLst>
              </a:custGeom>
              <a:solidFill>
                <a:srgbClr val="FFFFFF"/>
              </a:solidFill>
            </p:spPr>
          </p:sp>
        </p:grpSp>
        <p:sp>
          <p:nvSpPr>
            <p:cNvPr id="24" name="Freeform 24"/>
            <p:cNvSpPr/>
            <p:nvPr/>
          </p:nvSpPr>
          <p:spPr>
            <a:xfrm>
              <a:off x="1582033" y="485051"/>
              <a:ext cx="1061347" cy="1061347"/>
            </a:xfrm>
            <a:custGeom>
              <a:avLst/>
              <a:gdLst/>
              <a:ahLst/>
              <a:cxnLst/>
              <a:rect l="l" t="t" r="r" b="b"/>
              <a:pathLst>
                <a:path w="1061347" h="1061347">
                  <a:moveTo>
                    <a:pt x="0" y="0"/>
                  </a:moveTo>
                  <a:lnTo>
                    <a:pt x="1061347" y="0"/>
                  </a:lnTo>
                  <a:lnTo>
                    <a:pt x="1061347" y="1061347"/>
                  </a:lnTo>
                  <a:lnTo>
                    <a:pt x="0" y="106134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5" name="TextBox 25"/>
            <p:cNvSpPr txBox="1"/>
            <p:nvPr/>
          </p:nvSpPr>
          <p:spPr>
            <a:xfrm>
              <a:off x="154568" y="268999"/>
              <a:ext cx="921185" cy="622978"/>
            </a:xfrm>
            <a:prstGeom prst="rect">
              <a:avLst/>
            </a:prstGeom>
          </p:spPr>
          <p:txBody>
            <a:bodyPr lIns="0" tIns="0" rIns="0" bIns="0" rtlCol="0" anchor="t">
              <a:spAutoFit/>
            </a:bodyPr>
            <a:lstStyle/>
            <a:p>
              <a:pPr algn="ctr">
                <a:lnSpc>
                  <a:spcPts val="3907"/>
                </a:lnSpc>
              </a:pPr>
              <a:r>
                <a:rPr lang="en-US" sz="2790" b="1" spc="117">
                  <a:solidFill>
                    <a:srgbClr val="92BEBF"/>
                  </a:solidFill>
                  <a:latin typeface="Barlow Bold"/>
                  <a:ea typeface="Barlow Bold"/>
                  <a:cs typeface="Barlow Bold"/>
                  <a:sym typeface="Barlow Bold"/>
                </a:rPr>
                <a:t>01</a:t>
              </a:r>
            </a:p>
          </p:txBody>
        </p:sp>
      </p:grpSp>
      <p:sp>
        <p:nvSpPr>
          <p:cNvPr id="26" name="TextBox 26"/>
          <p:cNvSpPr txBox="1"/>
          <p:nvPr/>
        </p:nvSpPr>
        <p:spPr>
          <a:xfrm>
            <a:off x="7843205" y="4641787"/>
            <a:ext cx="2608467" cy="1047750"/>
          </a:xfrm>
          <a:prstGeom prst="rect">
            <a:avLst/>
          </a:prstGeom>
        </p:spPr>
        <p:txBody>
          <a:bodyPr lIns="0" tIns="0" rIns="0" bIns="0" rtlCol="0" anchor="t">
            <a:spAutoFit/>
          </a:bodyPr>
          <a:lstStyle/>
          <a:p>
            <a:pPr marL="0" lvl="1" indent="0" algn="ctr">
              <a:lnSpc>
                <a:spcPts val="4200"/>
              </a:lnSpc>
              <a:spcBef>
                <a:spcPct val="0"/>
              </a:spcBef>
            </a:pPr>
            <a:r>
              <a:rPr lang="en-US" sz="3000" b="1" spc="96">
                <a:solidFill>
                  <a:srgbClr val="2A2B2D"/>
                </a:solidFill>
                <a:latin typeface="Montserrat Bold"/>
                <a:ea typeface="Montserrat Bold"/>
                <a:cs typeface="Montserrat Bold"/>
                <a:sym typeface="Montserrat Bold"/>
              </a:rPr>
              <a:t>Mục tiêu của đề tài</a:t>
            </a:r>
          </a:p>
        </p:txBody>
      </p:sp>
      <p:grpSp>
        <p:nvGrpSpPr>
          <p:cNvPr id="27" name="Group 27"/>
          <p:cNvGrpSpPr/>
          <p:nvPr/>
        </p:nvGrpSpPr>
        <p:grpSpPr>
          <a:xfrm>
            <a:off x="7559470" y="3089566"/>
            <a:ext cx="3169060" cy="1523586"/>
            <a:chOff x="0" y="0"/>
            <a:chExt cx="4225413" cy="2031449"/>
          </a:xfrm>
        </p:grpSpPr>
        <p:grpSp>
          <p:nvGrpSpPr>
            <p:cNvPr id="28" name="Group 28"/>
            <p:cNvGrpSpPr/>
            <p:nvPr/>
          </p:nvGrpSpPr>
          <p:grpSpPr>
            <a:xfrm>
              <a:off x="0" y="0"/>
              <a:ext cx="4225413" cy="2031449"/>
              <a:chOff x="0" y="0"/>
              <a:chExt cx="660400" cy="317500"/>
            </a:xfrm>
          </p:grpSpPr>
          <p:sp>
            <p:nvSpPr>
              <p:cNvPr id="29" name="Freeform 29"/>
              <p:cNvSpPr/>
              <p:nvPr/>
            </p:nvSpPr>
            <p:spPr>
              <a:xfrm>
                <a:off x="0" y="0"/>
                <a:ext cx="660400" cy="317500"/>
              </a:xfrm>
              <a:custGeom>
                <a:avLst/>
                <a:gdLst/>
                <a:ahLst/>
                <a:cxnLst/>
                <a:rect l="l" t="t" r="r" b="b"/>
                <a:pathLst>
                  <a:path w="660400" h="3175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3BB77E"/>
              </a:solidFill>
            </p:spPr>
          </p:sp>
          <p:sp>
            <p:nvSpPr>
              <p:cNvPr id="30" name="TextBox 30"/>
              <p:cNvSpPr txBox="1"/>
              <p:nvPr/>
            </p:nvSpPr>
            <p:spPr>
              <a:xfrm>
                <a:off x="0" y="79375"/>
                <a:ext cx="660400" cy="238125"/>
              </a:xfrm>
              <a:prstGeom prst="rect">
                <a:avLst/>
              </a:prstGeom>
            </p:spPr>
            <p:txBody>
              <a:bodyPr lIns="50800" tIns="50800" rIns="50800" bIns="50800" rtlCol="0" anchor="ctr"/>
              <a:lstStyle/>
              <a:p>
                <a:pPr algn="ctr">
                  <a:lnSpc>
                    <a:spcPts val="3079"/>
                  </a:lnSpc>
                </a:pPr>
                <a:endParaRPr/>
              </a:p>
            </p:txBody>
          </p:sp>
        </p:grpSp>
        <p:grpSp>
          <p:nvGrpSpPr>
            <p:cNvPr id="31" name="Group 31"/>
            <p:cNvGrpSpPr>
              <a:grpSpLocks noChangeAspect="1"/>
            </p:cNvGrpSpPr>
            <p:nvPr/>
          </p:nvGrpSpPr>
          <p:grpSpPr>
            <a:xfrm>
              <a:off x="0" y="0"/>
              <a:ext cx="1230322" cy="1230322"/>
              <a:chOff x="0" y="0"/>
              <a:chExt cx="495300" cy="495300"/>
            </a:xfrm>
          </p:grpSpPr>
          <p:sp>
            <p:nvSpPr>
              <p:cNvPr id="32" name="Freeform 32"/>
              <p:cNvSpPr/>
              <p:nvPr/>
            </p:nvSpPr>
            <p:spPr>
              <a:xfrm>
                <a:off x="0" y="0"/>
                <a:ext cx="495300" cy="495300"/>
              </a:xfrm>
              <a:custGeom>
                <a:avLst/>
                <a:gdLst/>
                <a:ahLst/>
                <a:cxnLst/>
                <a:rect l="l" t="t" r="r" b="b"/>
                <a:pathLst>
                  <a:path w="495300" h="495300">
                    <a:moveTo>
                      <a:pt x="247650" y="0"/>
                    </a:moveTo>
                    <a:cubicBezTo>
                      <a:pt x="110490" y="0"/>
                      <a:pt x="0" y="110490"/>
                      <a:pt x="0" y="247650"/>
                    </a:cubicBezTo>
                    <a:cubicBezTo>
                      <a:pt x="0" y="384810"/>
                      <a:pt x="110490" y="495300"/>
                      <a:pt x="247650" y="495300"/>
                    </a:cubicBezTo>
                    <a:cubicBezTo>
                      <a:pt x="383540" y="495300"/>
                      <a:pt x="495300" y="384810"/>
                      <a:pt x="495300" y="247650"/>
                    </a:cubicBezTo>
                    <a:cubicBezTo>
                      <a:pt x="495300" y="110490"/>
                      <a:pt x="383540" y="0"/>
                      <a:pt x="247650" y="0"/>
                    </a:cubicBezTo>
                    <a:close/>
                    <a:moveTo>
                      <a:pt x="247650" y="457200"/>
                    </a:moveTo>
                    <a:cubicBezTo>
                      <a:pt x="132080" y="457200"/>
                      <a:pt x="38100" y="363220"/>
                      <a:pt x="38100" y="247650"/>
                    </a:cubicBezTo>
                    <a:cubicBezTo>
                      <a:pt x="38100" y="132080"/>
                      <a:pt x="132080" y="38100"/>
                      <a:pt x="247650" y="38100"/>
                    </a:cubicBezTo>
                    <a:cubicBezTo>
                      <a:pt x="363220" y="38100"/>
                      <a:pt x="457200" y="132080"/>
                      <a:pt x="457200" y="247650"/>
                    </a:cubicBezTo>
                    <a:cubicBezTo>
                      <a:pt x="457200" y="363220"/>
                      <a:pt x="363220" y="457200"/>
                      <a:pt x="247650" y="457200"/>
                    </a:cubicBezTo>
                    <a:close/>
                  </a:path>
                </a:pathLst>
              </a:custGeom>
              <a:solidFill>
                <a:srgbClr val="3BB77E"/>
              </a:solidFill>
            </p:spPr>
          </p:sp>
          <p:sp>
            <p:nvSpPr>
              <p:cNvPr id="33" name="Freeform 33"/>
              <p:cNvSpPr/>
              <p:nvPr/>
            </p:nvSpPr>
            <p:spPr>
              <a:xfrm>
                <a:off x="38100" y="38100"/>
                <a:ext cx="419100" cy="419100"/>
              </a:xfrm>
              <a:custGeom>
                <a:avLst/>
                <a:gdLst/>
                <a:ahLst/>
                <a:cxnLst/>
                <a:rect l="l" t="t" r="r" b="b"/>
                <a:pathLst>
                  <a:path w="419100" h="419100">
                    <a:moveTo>
                      <a:pt x="209550" y="0"/>
                    </a:moveTo>
                    <a:cubicBezTo>
                      <a:pt x="93980" y="0"/>
                      <a:pt x="0" y="93980"/>
                      <a:pt x="0" y="209550"/>
                    </a:cubicBezTo>
                    <a:cubicBezTo>
                      <a:pt x="0" y="325120"/>
                      <a:pt x="93980" y="419100"/>
                      <a:pt x="209550" y="419100"/>
                    </a:cubicBezTo>
                    <a:cubicBezTo>
                      <a:pt x="325120" y="419100"/>
                      <a:pt x="419100" y="325120"/>
                      <a:pt x="419100" y="209550"/>
                    </a:cubicBezTo>
                    <a:cubicBezTo>
                      <a:pt x="419100" y="93980"/>
                      <a:pt x="325120" y="0"/>
                      <a:pt x="209550" y="0"/>
                    </a:cubicBezTo>
                    <a:close/>
                  </a:path>
                </a:pathLst>
              </a:custGeom>
              <a:solidFill>
                <a:srgbClr val="FFFFFF"/>
              </a:solidFill>
            </p:spPr>
          </p:sp>
        </p:grpSp>
        <p:sp>
          <p:nvSpPr>
            <p:cNvPr id="34" name="Freeform 34"/>
            <p:cNvSpPr/>
            <p:nvPr/>
          </p:nvSpPr>
          <p:spPr>
            <a:xfrm>
              <a:off x="1516748" y="534488"/>
              <a:ext cx="1191917" cy="962473"/>
            </a:xfrm>
            <a:custGeom>
              <a:avLst/>
              <a:gdLst/>
              <a:ahLst/>
              <a:cxnLst/>
              <a:rect l="l" t="t" r="r" b="b"/>
              <a:pathLst>
                <a:path w="1191917" h="962473">
                  <a:moveTo>
                    <a:pt x="0" y="0"/>
                  </a:moveTo>
                  <a:lnTo>
                    <a:pt x="1191917" y="0"/>
                  </a:lnTo>
                  <a:lnTo>
                    <a:pt x="1191917" y="962473"/>
                  </a:lnTo>
                  <a:lnTo>
                    <a:pt x="0" y="96247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35" name="TextBox 35"/>
            <p:cNvSpPr txBox="1"/>
            <p:nvPr/>
          </p:nvSpPr>
          <p:spPr>
            <a:xfrm>
              <a:off x="154568" y="268999"/>
              <a:ext cx="921185" cy="622978"/>
            </a:xfrm>
            <a:prstGeom prst="rect">
              <a:avLst/>
            </a:prstGeom>
          </p:spPr>
          <p:txBody>
            <a:bodyPr lIns="0" tIns="0" rIns="0" bIns="0" rtlCol="0" anchor="t">
              <a:spAutoFit/>
            </a:bodyPr>
            <a:lstStyle/>
            <a:p>
              <a:pPr algn="ctr">
                <a:lnSpc>
                  <a:spcPts val="3907"/>
                </a:lnSpc>
              </a:pPr>
              <a:r>
                <a:rPr lang="en-US" sz="2790" b="1" spc="117">
                  <a:solidFill>
                    <a:srgbClr val="639C9D"/>
                  </a:solidFill>
                  <a:latin typeface="Barlow Bold"/>
                  <a:ea typeface="Barlow Bold"/>
                  <a:cs typeface="Barlow Bold"/>
                  <a:sym typeface="Barlow Bold"/>
                </a:rPr>
                <a:t>02</a:t>
              </a:r>
            </a:p>
          </p:txBody>
        </p:sp>
      </p:grpSp>
      <p:sp>
        <p:nvSpPr>
          <p:cNvPr id="36" name="TextBox 36"/>
          <p:cNvSpPr txBox="1"/>
          <p:nvPr/>
        </p:nvSpPr>
        <p:spPr>
          <a:xfrm>
            <a:off x="11756597" y="4641787"/>
            <a:ext cx="2608467" cy="1047750"/>
          </a:xfrm>
          <a:prstGeom prst="rect">
            <a:avLst/>
          </a:prstGeom>
        </p:spPr>
        <p:txBody>
          <a:bodyPr lIns="0" tIns="0" rIns="0" bIns="0" rtlCol="0" anchor="t">
            <a:spAutoFit/>
          </a:bodyPr>
          <a:lstStyle/>
          <a:p>
            <a:pPr marL="0" lvl="1" indent="0" algn="ctr">
              <a:lnSpc>
                <a:spcPts val="4200"/>
              </a:lnSpc>
              <a:spcBef>
                <a:spcPct val="0"/>
              </a:spcBef>
            </a:pPr>
            <a:r>
              <a:rPr lang="en-US" sz="3000" b="1" spc="96">
                <a:solidFill>
                  <a:srgbClr val="2A2B2D"/>
                </a:solidFill>
                <a:latin typeface="Montserrat Bold"/>
                <a:ea typeface="Montserrat Bold"/>
                <a:cs typeface="Montserrat Bold"/>
                <a:sym typeface="Montserrat Bold"/>
              </a:rPr>
              <a:t>Công nghệ sử dụng</a:t>
            </a:r>
          </a:p>
        </p:txBody>
      </p:sp>
      <p:grpSp>
        <p:nvGrpSpPr>
          <p:cNvPr id="37" name="Group 37"/>
          <p:cNvGrpSpPr/>
          <p:nvPr/>
        </p:nvGrpSpPr>
        <p:grpSpPr>
          <a:xfrm>
            <a:off x="11476301" y="3089566"/>
            <a:ext cx="3169060" cy="1523586"/>
            <a:chOff x="0" y="0"/>
            <a:chExt cx="4225413" cy="2031449"/>
          </a:xfrm>
        </p:grpSpPr>
        <p:grpSp>
          <p:nvGrpSpPr>
            <p:cNvPr id="38" name="Group 38"/>
            <p:cNvGrpSpPr/>
            <p:nvPr/>
          </p:nvGrpSpPr>
          <p:grpSpPr>
            <a:xfrm>
              <a:off x="0" y="0"/>
              <a:ext cx="4225413" cy="2031449"/>
              <a:chOff x="0" y="0"/>
              <a:chExt cx="660400" cy="317500"/>
            </a:xfrm>
          </p:grpSpPr>
          <p:sp>
            <p:nvSpPr>
              <p:cNvPr id="39" name="Freeform 39"/>
              <p:cNvSpPr/>
              <p:nvPr/>
            </p:nvSpPr>
            <p:spPr>
              <a:xfrm>
                <a:off x="0" y="0"/>
                <a:ext cx="660400" cy="317500"/>
              </a:xfrm>
              <a:custGeom>
                <a:avLst/>
                <a:gdLst/>
                <a:ahLst/>
                <a:cxnLst/>
                <a:rect l="l" t="t" r="r" b="b"/>
                <a:pathLst>
                  <a:path w="660400" h="3175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408789"/>
              </a:solidFill>
            </p:spPr>
          </p:sp>
          <p:sp>
            <p:nvSpPr>
              <p:cNvPr id="40" name="TextBox 40"/>
              <p:cNvSpPr txBox="1"/>
              <p:nvPr/>
            </p:nvSpPr>
            <p:spPr>
              <a:xfrm>
                <a:off x="0" y="79375"/>
                <a:ext cx="660400" cy="238125"/>
              </a:xfrm>
              <a:prstGeom prst="rect">
                <a:avLst/>
              </a:prstGeom>
            </p:spPr>
            <p:txBody>
              <a:bodyPr lIns="50800" tIns="50800" rIns="50800" bIns="50800" rtlCol="0" anchor="ctr"/>
              <a:lstStyle/>
              <a:p>
                <a:pPr algn="ctr">
                  <a:lnSpc>
                    <a:spcPts val="3079"/>
                  </a:lnSpc>
                </a:pPr>
                <a:endParaRPr/>
              </a:p>
            </p:txBody>
          </p:sp>
        </p:grpSp>
        <p:grpSp>
          <p:nvGrpSpPr>
            <p:cNvPr id="41" name="Group 41"/>
            <p:cNvGrpSpPr>
              <a:grpSpLocks noChangeAspect="1"/>
            </p:cNvGrpSpPr>
            <p:nvPr/>
          </p:nvGrpSpPr>
          <p:grpSpPr>
            <a:xfrm>
              <a:off x="0" y="0"/>
              <a:ext cx="1230322" cy="1230322"/>
              <a:chOff x="0" y="0"/>
              <a:chExt cx="495300" cy="495300"/>
            </a:xfrm>
          </p:grpSpPr>
          <p:sp>
            <p:nvSpPr>
              <p:cNvPr id="42" name="Freeform 42"/>
              <p:cNvSpPr/>
              <p:nvPr/>
            </p:nvSpPr>
            <p:spPr>
              <a:xfrm>
                <a:off x="0" y="0"/>
                <a:ext cx="495300" cy="495300"/>
              </a:xfrm>
              <a:custGeom>
                <a:avLst/>
                <a:gdLst/>
                <a:ahLst/>
                <a:cxnLst/>
                <a:rect l="l" t="t" r="r" b="b"/>
                <a:pathLst>
                  <a:path w="495300" h="495300">
                    <a:moveTo>
                      <a:pt x="247650" y="0"/>
                    </a:moveTo>
                    <a:cubicBezTo>
                      <a:pt x="110490" y="0"/>
                      <a:pt x="0" y="110490"/>
                      <a:pt x="0" y="247650"/>
                    </a:cubicBezTo>
                    <a:cubicBezTo>
                      <a:pt x="0" y="384810"/>
                      <a:pt x="110490" y="495300"/>
                      <a:pt x="247650" y="495300"/>
                    </a:cubicBezTo>
                    <a:cubicBezTo>
                      <a:pt x="383540" y="495300"/>
                      <a:pt x="495300" y="384810"/>
                      <a:pt x="495300" y="247650"/>
                    </a:cubicBezTo>
                    <a:cubicBezTo>
                      <a:pt x="495300" y="110490"/>
                      <a:pt x="383540" y="0"/>
                      <a:pt x="247650" y="0"/>
                    </a:cubicBezTo>
                    <a:close/>
                    <a:moveTo>
                      <a:pt x="247650" y="457200"/>
                    </a:moveTo>
                    <a:cubicBezTo>
                      <a:pt x="132080" y="457200"/>
                      <a:pt x="38100" y="363220"/>
                      <a:pt x="38100" y="247650"/>
                    </a:cubicBezTo>
                    <a:cubicBezTo>
                      <a:pt x="38100" y="132080"/>
                      <a:pt x="132080" y="38100"/>
                      <a:pt x="247650" y="38100"/>
                    </a:cubicBezTo>
                    <a:cubicBezTo>
                      <a:pt x="363220" y="38100"/>
                      <a:pt x="457200" y="132080"/>
                      <a:pt x="457200" y="247650"/>
                    </a:cubicBezTo>
                    <a:cubicBezTo>
                      <a:pt x="457200" y="363220"/>
                      <a:pt x="363220" y="457200"/>
                      <a:pt x="247650" y="457200"/>
                    </a:cubicBezTo>
                    <a:close/>
                  </a:path>
                </a:pathLst>
              </a:custGeom>
              <a:solidFill>
                <a:srgbClr val="408789"/>
              </a:solidFill>
            </p:spPr>
          </p:sp>
          <p:sp>
            <p:nvSpPr>
              <p:cNvPr id="43" name="Freeform 43"/>
              <p:cNvSpPr/>
              <p:nvPr/>
            </p:nvSpPr>
            <p:spPr>
              <a:xfrm>
                <a:off x="38100" y="38100"/>
                <a:ext cx="419100" cy="419100"/>
              </a:xfrm>
              <a:custGeom>
                <a:avLst/>
                <a:gdLst/>
                <a:ahLst/>
                <a:cxnLst/>
                <a:rect l="l" t="t" r="r" b="b"/>
                <a:pathLst>
                  <a:path w="419100" h="419100">
                    <a:moveTo>
                      <a:pt x="209550" y="0"/>
                    </a:moveTo>
                    <a:cubicBezTo>
                      <a:pt x="93980" y="0"/>
                      <a:pt x="0" y="93980"/>
                      <a:pt x="0" y="209550"/>
                    </a:cubicBezTo>
                    <a:cubicBezTo>
                      <a:pt x="0" y="325120"/>
                      <a:pt x="93980" y="419100"/>
                      <a:pt x="209550" y="419100"/>
                    </a:cubicBezTo>
                    <a:cubicBezTo>
                      <a:pt x="325120" y="419100"/>
                      <a:pt x="419100" y="325120"/>
                      <a:pt x="419100" y="209550"/>
                    </a:cubicBezTo>
                    <a:cubicBezTo>
                      <a:pt x="419100" y="93980"/>
                      <a:pt x="325120" y="0"/>
                      <a:pt x="209550" y="0"/>
                    </a:cubicBezTo>
                    <a:close/>
                  </a:path>
                </a:pathLst>
              </a:custGeom>
              <a:solidFill>
                <a:srgbClr val="FFFFFF"/>
              </a:solidFill>
            </p:spPr>
          </p:sp>
        </p:grpSp>
        <p:sp>
          <p:nvSpPr>
            <p:cNvPr id="44" name="Freeform 44"/>
            <p:cNvSpPr/>
            <p:nvPr/>
          </p:nvSpPr>
          <p:spPr>
            <a:xfrm>
              <a:off x="1551399" y="432548"/>
              <a:ext cx="1122614" cy="1166353"/>
            </a:xfrm>
            <a:custGeom>
              <a:avLst/>
              <a:gdLst/>
              <a:ahLst/>
              <a:cxnLst/>
              <a:rect l="l" t="t" r="r" b="b"/>
              <a:pathLst>
                <a:path w="1122614" h="1166353">
                  <a:moveTo>
                    <a:pt x="0" y="0"/>
                  </a:moveTo>
                  <a:lnTo>
                    <a:pt x="1122615" y="0"/>
                  </a:lnTo>
                  <a:lnTo>
                    <a:pt x="1122615" y="1166353"/>
                  </a:lnTo>
                  <a:lnTo>
                    <a:pt x="0" y="116635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45" name="TextBox 45"/>
            <p:cNvSpPr txBox="1"/>
            <p:nvPr/>
          </p:nvSpPr>
          <p:spPr>
            <a:xfrm>
              <a:off x="154568" y="268999"/>
              <a:ext cx="921185" cy="622978"/>
            </a:xfrm>
            <a:prstGeom prst="rect">
              <a:avLst/>
            </a:prstGeom>
          </p:spPr>
          <p:txBody>
            <a:bodyPr lIns="0" tIns="0" rIns="0" bIns="0" rtlCol="0" anchor="t">
              <a:spAutoFit/>
            </a:bodyPr>
            <a:lstStyle/>
            <a:p>
              <a:pPr algn="ctr">
                <a:lnSpc>
                  <a:spcPts val="3907"/>
                </a:lnSpc>
              </a:pPr>
              <a:r>
                <a:rPr lang="en-US" sz="2790" b="1" spc="117">
                  <a:solidFill>
                    <a:srgbClr val="408789"/>
                  </a:solidFill>
                  <a:latin typeface="Barlow Bold"/>
                  <a:ea typeface="Barlow Bold"/>
                  <a:cs typeface="Barlow Bold"/>
                  <a:sym typeface="Barlow Bold"/>
                </a:rPr>
                <a:t>03</a:t>
              </a:r>
            </a:p>
          </p:txBody>
        </p:sp>
      </p:grpSp>
      <p:sp>
        <p:nvSpPr>
          <p:cNvPr id="46" name="TextBox 46"/>
          <p:cNvSpPr txBox="1"/>
          <p:nvPr/>
        </p:nvSpPr>
        <p:spPr>
          <a:xfrm>
            <a:off x="4867499" y="933450"/>
            <a:ext cx="8553002" cy="854075"/>
          </a:xfrm>
          <a:prstGeom prst="rect">
            <a:avLst/>
          </a:prstGeom>
        </p:spPr>
        <p:txBody>
          <a:bodyPr lIns="0" tIns="0" rIns="0" bIns="0" rtlCol="0" anchor="t">
            <a:spAutoFit/>
          </a:bodyPr>
          <a:lstStyle/>
          <a:p>
            <a:pPr marL="0" lvl="1" indent="0" algn="ctr">
              <a:lnSpc>
                <a:spcPts val="7000"/>
              </a:lnSpc>
              <a:spcBef>
                <a:spcPct val="0"/>
              </a:spcBef>
            </a:pPr>
            <a:r>
              <a:rPr lang="en-US" sz="5000" b="1" spc="160">
                <a:solidFill>
                  <a:srgbClr val="3BB77E"/>
                </a:solidFill>
                <a:latin typeface="Montserrat Bold"/>
                <a:ea typeface="Montserrat Bold"/>
                <a:cs typeface="Montserrat Bold"/>
                <a:sym typeface="Montserrat Bold"/>
              </a:rPr>
              <a:t>TỔNG QUAN VỀ ĐỀ TÀI</a:t>
            </a:r>
          </a:p>
        </p:txBody>
      </p:sp>
      <p:sp>
        <p:nvSpPr>
          <p:cNvPr id="47" name="TextBox 45">
            <a:extLst>
              <a:ext uri="{FF2B5EF4-FFF2-40B4-BE49-F238E27FC236}">
                <a16:creationId xmlns:a16="http://schemas.microsoft.com/office/drawing/2014/main" id="{932836EE-141E-44A4-A8D5-86DF4A419E41}"/>
              </a:ext>
            </a:extLst>
          </p:cNvPr>
          <p:cNvSpPr txBox="1"/>
          <p:nvPr/>
        </p:nvSpPr>
        <p:spPr>
          <a:xfrm>
            <a:off x="1515899" y="9411166"/>
            <a:ext cx="4287818" cy="353546"/>
          </a:xfrm>
          <a:prstGeom prst="rect">
            <a:avLst/>
          </a:prstGeom>
        </p:spPr>
        <p:txBody>
          <a:bodyPr lIns="0" tIns="0" rIns="0" bIns="0" rtlCol="0" anchor="t">
            <a:spAutoFit/>
          </a:bodyPr>
          <a:lstStyle/>
          <a:p>
            <a:pPr algn="l">
              <a:lnSpc>
                <a:spcPts val="2944"/>
              </a:lnSpc>
            </a:pPr>
            <a:r>
              <a:rPr lang="en-US" sz="1899" dirty="0">
                <a:solidFill>
                  <a:srgbClr val="235A5B"/>
                </a:solidFill>
                <a:latin typeface="Nunito Sans"/>
                <a:ea typeface="Nunito Sans"/>
                <a:cs typeface="Nunito Sans"/>
                <a:sym typeface="Nunito Sans"/>
              </a:rPr>
              <a:t>02 – ĐOÀN CÔNG THÀNH </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FF6FB"/>
        </a:solidFill>
        <a:effectLst/>
      </p:bgPr>
    </p:bg>
    <p:spTree>
      <p:nvGrpSpPr>
        <p:cNvPr id="1" name=""/>
        <p:cNvGrpSpPr/>
        <p:nvPr/>
      </p:nvGrpSpPr>
      <p:grpSpPr>
        <a:xfrm>
          <a:off x="0" y="0"/>
          <a:ext cx="0" cy="0"/>
          <a:chOff x="0" y="0"/>
          <a:chExt cx="0" cy="0"/>
        </a:xfrm>
      </p:grpSpPr>
      <p:sp>
        <p:nvSpPr>
          <p:cNvPr id="2" name="Freeform 2"/>
          <p:cNvSpPr/>
          <p:nvPr/>
        </p:nvSpPr>
        <p:spPr>
          <a:xfrm>
            <a:off x="15182806" y="1123950"/>
            <a:ext cx="2077648" cy="959467"/>
          </a:xfrm>
          <a:custGeom>
            <a:avLst/>
            <a:gdLst/>
            <a:ahLst/>
            <a:cxnLst/>
            <a:rect l="l" t="t" r="r" b="b"/>
            <a:pathLst>
              <a:path w="2077648" h="959467">
                <a:moveTo>
                  <a:pt x="0" y="0"/>
                </a:moveTo>
                <a:lnTo>
                  <a:pt x="2077648" y="0"/>
                </a:lnTo>
                <a:lnTo>
                  <a:pt x="2077648" y="959467"/>
                </a:lnTo>
                <a:lnTo>
                  <a:pt x="0" y="959467"/>
                </a:lnTo>
                <a:lnTo>
                  <a:pt x="0" y="0"/>
                </a:lnTo>
                <a:close/>
              </a:path>
            </a:pathLst>
          </a:custGeom>
          <a:blipFill>
            <a:blip r:embed="rId2">
              <a:extLst>
                <a:ext uri="{96DAC541-7B7A-43D3-8B79-37D633B846F1}">
                  <asvg:svgBlip xmlns:asvg="http://schemas.microsoft.com/office/drawing/2016/SVG/main" r:embed="rId3"/>
                </a:ext>
              </a:extLst>
            </a:blip>
            <a:stretch>
              <a:fillRect r="-59838" b="-615486"/>
            </a:stretch>
          </a:blipFill>
        </p:spPr>
      </p:sp>
      <p:sp>
        <p:nvSpPr>
          <p:cNvPr id="3" name="Freeform 3"/>
          <p:cNvSpPr/>
          <p:nvPr/>
        </p:nvSpPr>
        <p:spPr>
          <a:xfrm>
            <a:off x="1028700" y="1123950"/>
            <a:ext cx="2077648" cy="959467"/>
          </a:xfrm>
          <a:custGeom>
            <a:avLst/>
            <a:gdLst/>
            <a:ahLst/>
            <a:cxnLst/>
            <a:rect l="l" t="t" r="r" b="b"/>
            <a:pathLst>
              <a:path w="2077648" h="959467">
                <a:moveTo>
                  <a:pt x="0" y="0"/>
                </a:moveTo>
                <a:lnTo>
                  <a:pt x="2077648" y="0"/>
                </a:lnTo>
                <a:lnTo>
                  <a:pt x="2077648" y="959467"/>
                </a:lnTo>
                <a:lnTo>
                  <a:pt x="0" y="959467"/>
                </a:lnTo>
                <a:lnTo>
                  <a:pt x="0" y="0"/>
                </a:lnTo>
                <a:close/>
              </a:path>
            </a:pathLst>
          </a:custGeom>
          <a:blipFill>
            <a:blip r:embed="rId2">
              <a:extLst>
                <a:ext uri="{96DAC541-7B7A-43D3-8B79-37D633B846F1}">
                  <asvg:svgBlip xmlns:asvg="http://schemas.microsoft.com/office/drawing/2016/SVG/main" r:embed="rId3"/>
                </a:ext>
              </a:extLst>
            </a:blip>
            <a:stretch>
              <a:fillRect r="-59838" b="-615486"/>
            </a:stretch>
          </a:blipFill>
        </p:spPr>
      </p:sp>
      <p:sp>
        <p:nvSpPr>
          <p:cNvPr id="4" name="AutoShape 4"/>
          <p:cNvSpPr/>
          <p:nvPr/>
        </p:nvSpPr>
        <p:spPr>
          <a:xfrm>
            <a:off x="1515899" y="9285348"/>
            <a:ext cx="15256203" cy="0"/>
          </a:xfrm>
          <a:prstGeom prst="line">
            <a:avLst/>
          </a:prstGeom>
          <a:ln w="9525" cap="flat">
            <a:solidFill>
              <a:srgbClr val="3BB77E"/>
            </a:solidFill>
            <a:prstDash val="solid"/>
            <a:headEnd type="none" w="sm" len="sm"/>
            <a:tailEnd type="none" w="sm" len="sm"/>
          </a:ln>
        </p:spPr>
      </p:sp>
      <p:sp>
        <p:nvSpPr>
          <p:cNvPr id="5" name="TextBox 5"/>
          <p:cNvSpPr txBox="1"/>
          <p:nvPr/>
        </p:nvSpPr>
        <p:spPr>
          <a:xfrm>
            <a:off x="12326890" y="9411166"/>
            <a:ext cx="4445211" cy="353546"/>
          </a:xfrm>
          <a:prstGeom prst="rect">
            <a:avLst/>
          </a:prstGeom>
        </p:spPr>
        <p:txBody>
          <a:bodyPr lIns="0" tIns="0" rIns="0" bIns="0" rtlCol="0" anchor="t">
            <a:spAutoFit/>
          </a:bodyPr>
          <a:lstStyle/>
          <a:p>
            <a:pPr algn="r">
              <a:lnSpc>
                <a:spcPts val="2944"/>
              </a:lnSpc>
            </a:pPr>
            <a:r>
              <a:rPr lang="en-US" sz="1899">
                <a:solidFill>
                  <a:srgbClr val="235A5B"/>
                </a:solidFill>
                <a:latin typeface="Nunito Sans"/>
                <a:ea typeface="Nunito Sans"/>
                <a:cs typeface="Nunito Sans"/>
                <a:sym typeface="Nunito Sans"/>
              </a:rPr>
              <a:t>ĐỒ ÁN TỐT NGHIỆP</a:t>
            </a:r>
          </a:p>
        </p:txBody>
      </p:sp>
      <p:grpSp>
        <p:nvGrpSpPr>
          <p:cNvPr id="7" name="Group 7"/>
          <p:cNvGrpSpPr/>
          <p:nvPr/>
        </p:nvGrpSpPr>
        <p:grpSpPr>
          <a:xfrm>
            <a:off x="1515899" y="3089566"/>
            <a:ext cx="3169060" cy="1523586"/>
            <a:chOff x="0" y="0"/>
            <a:chExt cx="660400" cy="317500"/>
          </a:xfrm>
        </p:grpSpPr>
        <p:sp>
          <p:nvSpPr>
            <p:cNvPr id="8" name="Freeform 8"/>
            <p:cNvSpPr/>
            <p:nvPr/>
          </p:nvSpPr>
          <p:spPr>
            <a:xfrm>
              <a:off x="0" y="0"/>
              <a:ext cx="660400" cy="317500"/>
            </a:xfrm>
            <a:custGeom>
              <a:avLst/>
              <a:gdLst/>
              <a:ahLst/>
              <a:cxnLst/>
              <a:rect l="l" t="t" r="r" b="b"/>
              <a:pathLst>
                <a:path w="660400" h="3175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92BEBF"/>
            </a:solidFill>
          </p:spPr>
        </p:sp>
        <p:sp>
          <p:nvSpPr>
            <p:cNvPr id="9" name="TextBox 9"/>
            <p:cNvSpPr txBox="1"/>
            <p:nvPr/>
          </p:nvSpPr>
          <p:spPr>
            <a:xfrm>
              <a:off x="0" y="79375"/>
              <a:ext cx="660400" cy="238125"/>
            </a:xfrm>
            <a:prstGeom prst="rect">
              <a:avLst/>
            </a:prstGeom>
          </p:spPr>
          <p:txBody>
            <a:bodyPr lIns="50800" tIns="50800" rIns="50800" bIns="50800" rtlCol="0" anchor="ctr"/>
            <a:lstStyle/>
            <a:p>
              <a:pPr algn="ctr">
                <a:lnSpc>
                  <a:spcPts val="3079"/>
                </a:lnSpc>
              </a:pPr>
              <a:endParaRPr/>
            </a:p>
          </p:txBody>
        </p:sp>
      </p:grpSp>
      <p:grpSp>
        <p:nvGrpSpPr>
          <p:cNvPr id="10" name="Group 10"/>
          <p:cNvGrpSpPr/>
          <p:nvPr/>
        </p:nvGrpSpPr>
        <p:grpSpPr>
          <a:xfrm>
            <a:off x="1515899" y="5775321"/>
            <a:ext cx="3169060" cy="2506760"/>
            <a:chOff x="0" y="0"/>
            <a:chExt cx="660400" cy="522383"/>
          </a:xfrm>
        </p:grpSpPr>
        <p:sp>
          <p:nvSpPr>
            <p:cNvPr id="11" name="Freeform 11"/>
            <p:cNvSpPr/>
            <p:nvPr/>
          </p:nvSpPr>
          <p:spPr>
            <a:xfrm>
              <a:off x="0" y="0"/>
              <a:ext cx="660400" cy="522383"/>
            </a:xfrm>
            <a:custGeom>
              <a:avLst/>
              <a:gdLst/>
              <a:ahLst/>
              <a:cxnLst/>
              <a:rect l="l" t="t" r="r" b="b"/>
              <a:pathLst>
                <a:path w="660400" h="522383">
                  <a:moveTo>
                    <a:pt x="220252" y="503314"/>
                  </a:moveTo>
                  <a:cubicBezTo>
                    <a:pt x="254109" y="514828"/>
                    <a:pt x="292600" y="522383"/>
                    <a:pt x="330378" y="522383"/>
                  </a:cubicBezTo>
                  <a:cubicBezTo>
                    <a:pt x="368157" y="522383"/>
                    <a:pt x="404509" y="515906"/>
                    <a:pt x="438009" y="504393"/>
                  </a:cubicBezTo>
                  <a:cubicBezTo>
                    <a:pt x="438723" y="504033"/>
                    <a:pt x="439435" y="504033"/>
                    <a:pt x="440148" y="503674"/>
                  </a:cubicBezTo>
                  <a:cubicBezTo>
                    <a:pt x="565955" y="457618"/>
                    <a:pt x="658618" y="336004"/>
                    <a:pt x="660400" y="200332"/>
                  </a:cubicBezTo>
                  <a:lnTo>
                    <a:pt x="660400" y="0"/>
                  </a:lnTo>
                  <a:lnTo>
                    <a:pt x="0" y="0"/>
                  </a:lnTo>
                  <a:lnTo>
                    <a:pt x="0" y="200184"/>
                  </a:lnTo>
                  <a:cubicBezTo>
                    <a:pt x="1782" y="336723"/>
                    <a:pt x="93019" y="458338"/>
                    <a:pt x="220252" y="503314"/>
                  </a:cubicBezTo>
                  <a:close/>
                </a:path>
              </a:pathLst>
            </a:custGeom>
            <a:solidFill>
              <a:srgbClr val="92BEBF"/>
            </a:solidFill>
          </p:spPr>
        </p:sp>
        <p:sp>
          <p:nvSpPr>
            <p:cNvPr id="12" name="TextBox 12"/>
            <p:cNvSpPr txBox="1"/>
            <p:nvPr/>
          </p:nvSpPr>
          <p:spPr>
            <a:xfrm>
              <a:off x="0" y="-47625"/>
              <a:ext cx="660400" cy="443008"/>
            </a:xfrm>
            <a:prstGeom prst="rect">
              <a:avLst/>
            </a:prstGeom>
          </p:spPr>
          <p:txBody>
            <a:bodyPr lIns="50800" tIns="50800" rIns="50800" bIns="50800" rtlCol="0" anchor="ctr"/>
            <a:lstStyle/>
            <a:p>
              <a:pPr algn="ctr">
                <a:lnSpc>
                  <a:spcPts val="3079"/>
                </a:lnSpc>
              </a:pPr>
              <a:endParaRPr/>
            </a:p>
          </p:txBody>
        </p:sp>
      </p:grpSp>
      <p:grpSp>
        <p:nvGrpSpPr>
          <p:cNvPr id="13" name="Group 13"/>
          <p:cNvGrpSpPr>
            <a:grpSpLocks noChangeAspect="1"/>
          </p:cNvGrpSpPr>
          <p:nvPr/>
        </p:nvGrpSpPr>
        <p:grpSpPr>
          <a:xfrm>
            <a:off x="1515899" y="3089566"/>
            <a:ext cx="922742" cy="922742"/>
            <a:chOff x="0" y="0"/>
            <a:chExt cx="495300" cy="495300"/>
          </a:xfrm>
        </p:grpSpPr>
        <p:sp>
          <p:nvSpPr>
            <p:cNvPr id="14" name="Freeform 14"/>
            <p:cNvSpPr/>
            <p:nvPr/>
          </p:nvSpPr>
          <p:spPr>
            <a:xfrm>
              <a:off x="0" y="0"/>
              <a:ext cx="495300" cy="495300"/>
            </a:xfrm>
            <a:custGeom>
              <a:avLst/>
              <a:gdLst/>
              <a:ahLst/>
              <a:cxnLst/>
              <a:rect l="l" t="t" r="r" b="b"/>
              <a:pathLst>
                <a:path w="495300" h="495300">
                  <a:moveTo>
                    <a:pt x="247650" y="0"/>
                  </a:moveTo>
                  <a:cubicBezTo>
                    <a:pt x="110490" y="0"/>
                    <a:pt x="0" y="110490"/>
                    <a:pt x="0" y="247650"/>
                  </a:cubicBezTo>
                  <a:cubicBezTo>
                    <a:pt x="0" y="384810"/>
                    <a:pt x="110490" y="495300"/>
                    <a:pt x="247650" y="495300"/>
                  </a:cubicBezTo>
                  <a:cubicBezTo>
                    <a:pt x="383540" y="495300"/>
                    <a:pt x="495300" y="384810"/>
                    <a:pt x="495300" y="247650"/>
                  </a:cubicBezTo>
                  <a:cubicBezTo>
                    <a:pt x="495300" y="110490"/>
                    <a:pt x="383540" y="0"/>
                    <a:pt x="247650" y="0"/>
                  </a:cubicBezTo>
                  <a:close/>
                  <a:moveTo>
                    <a:pt x="247650" y="457200"/>
                  </a:moveTo>
                  <a:cubicBezTo>
                    <a:pt x="132080" y="457200"/>
                    <a:pt x="38100" y="363220"/>
                    <a:pt x="38100" y="247650"/>
                  </a:cubicBezTo>
                  <a:cubicBezTo>
                    <a:pt x="38100" y="132080"/>
                    <a:pt x="132080" y="38100"/>
                    <a:pt x="247650" y="38100"/>
                  </a:cubicBezTo>
                  <a:cubicBezTo>
                    <a:pt x="363220" y="38100"/>
                    <a:pt x="457200" y="132080"/>
                    <a:pt x="457200" y="247650"/>
                  </a:cubicBezTo>
                  <a:cubicBezTo>
                    <a:pt x="457200" y="363220"/>
                    <a:pt x="363220" y="457200"/>
                    <a:pt x="247650" y="457200"/>
                  </a:cubicBezTo>
                  <a:close/>
                </a:path>
              </a:pathLst>
            </a:custGeom>
            <a:solidFill>
              <a:srgbClr val="92BEBF"/>
            </a:solidFill>
          </p:spPr>
        </p:sp>
        <p:sp>
          <p:nvSpPr>
            <p:cNvPr id="15" name="Freeform 15"/>
            <p:cNvSpPr/>
            <p:nvPr/>
          </p:nvSpPr>
          <p:spPr>
            <a:xfrm>
              <a:off x="38100" y="38100"/>
              <a:ext cx="419100" cy="419100"/>
            </a:xfrm>
            <a:custGeom>
              <a:avLst/>
              <a:gdLst/>
              <a:ahLst/>
              <a:cxnLst/>
              <a:rect l="l" t="t" r="r" b="b"/>
              <a:pathLst>
                <a:path w="419100" h="419100">
                  <a:moveTo>
                    <a:pt x="209550" y="0"/>
                  </a:moveTo>
                  <a:cubicBezTo>
                    <a:pt x="93980" y="0"/>
                    <a:pt x="0" y="93980"/>
                    <a:pt x="0" y="209550"/>
                  </a:cubicBezTo>
                  <a:cubicBezTo>
                    <a:pt x="0" y="325120"/>
                    <a:pt x="93980" y="419100"/>
                    <a:pt x="209550" y="419100"/>
                  </a:cubicBezTo>
                  <a:cubicBezTo>
                    <a:pt x="325120" y="419100"/>
                    <a:pt x="419100" y="325120"/>
                    <a:pt x="419100" y="209550"/>
                  </a:cubicBezTo>
                  <a:cubicBezTo>
                    <a:pt x="419100" y="93980"/>
                    <a:pt x="325120" y="0"/>
                    <a:pt x="209550" y="0"/>
                  </a:cubicBezTo>
                  <a:close/>
                </a:path>
              </a:pathLst>
            </a:custGeom>
            <a:solidFill>
              <a:srgbClr val="FFFFFF"/>
            </a:solidFill>
          </p:spPr>
        </p:sp>
      </p:grpSp>
      <p:sp>
        <p:nvSpPr>
          <p:cNvPr id="16" name="Freeform 16"/>
          <p:cNvSpPr/>
          <p:nvPr/>
        </p:nvSpPr>
        <p:spPr>
          <a:xfrm>
            <a:off x="2702423" y="3453354"/>
            <a:ext cx="796010" cy="796010"/>
          </a:xfrm>
          <a:custGeom>
            <a:avLst/>
            <a:gdLst/>
            <a:ahLst/>
            <a:cxnLst/>
            <a:rect l="l" t="t" r="r" b="b"/>
            <a:pathLst>
              <a:path w="796010" h="796010">
                <a:moveTo>
                  <a:pt x="0" y="0"/>
                </a:moveTo>
                <a:lnTo>
                  <a:pt x="796011" y="0"/>
                </a:lnTo>
                <a:lnTo>
                  <a:pt x="796011" y="796010"/>
                </a:lnTo>
                <a:lnTo>
                  <a:pt x="0" y="79601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7" name="TextBox 17"/>
          <p:cNvSpPr txBox="1"/>
          <p:nvPr/>
        </p:nvSpPr>
        <p:spPr>
          <a:xfrm>
            <a:off x="1796195" y="4641787"/>
            <a:ext cx="2608467" cy="1047750"/>
          </a:xfrm>
          <a:prstGeom prst="rect">
            <a:avLst/>
          </a:prstGeom>
        </p:spPr>
        <p:txBody>
          <a:bodyPr lIns="0" tIns="0" rIns="0" bIns="0" rtlCol="0" anchor="t">
            <a:spAutoFit/>
          </a:bodyPr>
          <a:lstStyle/>
          <a:p>
            <a:pPr marL="0" lvl="1" indent="0" algn="ctr">
              <a:lnSpc>
                <a:spcPts val="4200"/>
              </a:lnSpc>
              <a:spcBef>
                <a:spcPct val="0"/>
              </a:spcBef>
            </a:pPr>
            <a:r>
              <a:rPr lang="en-US" sz="3000" b="1" spc="96">
                <a:solidFill>
                  <a:srgbClr val="3CB77E"/>
                </a:solidFill>
                <a:latin typeface="Montserrat Bold"/>
                <a:ea typeface="Montserrat Bold"/>
                <a:cs typeface="Montserrat Bold"/>
                <a:sym typeface="Montserrat Bold"/>
              </a:rPr>
              <a:t>Lý do chọn đề tài</a:t>
            </a:r>
          </a:p>
        </p:txBody>
      </p:sp>
      <p:sp>
        <p:nvSpPr>
          <p:cNvPr id="18" name="TextBox 18"/>
          <p:cNvSpPr txBox="1"/>
          <p:nvPr/>
        </p:nvSpPr>
        <p:spPr>
          <a:xfrm>
            <a:off x="1631825" y="3274646"/>
            <a:ext cx="690889" cy="483902"/>
          </a:xfrm>
          <a:prstGeom prst="rect">
            <a:avLst/>
          </a:prstGeom>
        </p:spPr>
        <p:txBody>
          <a:bodyPr lIns="0" tIns="0" rIns="0" bIns="0" rtlCol="0" anchor="t">
            <a:spAutoFit/>
          </a:bodyPr>
          <a:lstStyle/>
          <a:p>
            <a:pPr algn="ctr">
              <a:lnSpc>
                <a:spcPts val="3907"/>
              </a:lnSpc>
            </a:pPr>
            <a:r>
              <a:rPr lang="en-US" sz="2790" b="1" spc="117">
                <a:solidFill>
                  <a:srgbClr val="92BEBF"/>
                </a:solidFill>
                <a:latin typeface="Barlow Bold"/>
                <a:ea typeface="Barlow Bold"/>
                <a:cs typeface="Barlow Bold"/>
                <a:sym typeface="Barlow Bold"/>
              </a:rPr>
              <a:t>01</a:t>
            </a:r>
          </a:p>
        </p:txBody>
      </p:sp>
      <p:sp>
        <p:nvSpPr>
          <p:cNvPr id="19" name="TextBox 19"/>
          <p:cNvSpPr txBox="1"/>
          <p:nvPr/>
        </p:nvSpPr>
        <p:spPr>
          <a:xfrm>
            <a:off x="4867499" y="1129021"/>
            <a:ext cx="8553002" cy="854075"/>
          </a:xfrm>
          <a:prstGeom prst="rect">
            <a:avLst/>
          </a:prstGeom>
        </p:spPr>
        <p:txBody>
          <a:bodyPr lIns="0" tIns="0" rIns="0" bIns="0" rtlCol="0" anchor="t">
            <a:spAutoFit/>
          </a:bodyPr>
          <a:lstStyle/>
          <a:p>
            <a:pPr marL="0" lvl="1" indent="0" algn="ctr">
              <a:lnSpc>
                <a:spcPts val="7000"/>
              </a:lnSpc>
              <a:spcBef>
                <a:spcPct val="0"/>
              </a:spcBef>
            </a:pPr>
            <a:r>
              <a:rPr lang="en-US" sz="5000" b="1" spc="160">
                <a:solidFill>
                  <a:srgbClr val="3BB77E"/>
                </a:solidFill>
                <a:latin typeface="Montserrat Bold"/>
                <a:ea typeface="Montserrat Bold"/>
                <a:cs typeface="Montserrat Bold"/>
                <a:sym typeface="Montserrat Bold"/>
              </a:rPr>
              <a:t>TỔNG QUAN VỀ ĐỀ TÀI</a:t>
            </a:r>
          </a:p>
        </p:txBody>
      </p:sp>
      <p:sp>
        <p:nvSpPr>
          <p:cNvPr id="20" name="TextBox 20"/>
          <p:cNvSpPr txBox="1"/>
          <p:nvPr/>
        </p:nvSpPr>
        <p:spPr>
          <a:xfrm>
            <a:off x="5738754" y="3562350"/>
            <a:ext cx="11033347" cy="1047750"/>
          </a:xfrm>
          <a:prstGeom prst="rect">
            <a:avLst/>
          </a:prstGeom>
        </p:spPr>
        <p:txBody>
          <a:bodyPr lIns="0" tIns="0" rIns="0" bIns="0" rtlCol="0" anchor="t">
            <a:spAutoFit/>
          </a:bodyPr>
          <a:lstStyle/>
          <a:p>
            <a:pPr marL="0" lvl="1" indent="0" algn="just">
              <a:lnSpc>
                <a:spcPts val="4200"/>
              </a:lnSpc>
              <a:spcBef>
                <a:spcPct val="0"/>
              </a:spcBef>
            </a:pPr>
            <a:r>
              <a:rPr lang="en-US" sz="3000" spc="96">
                <a:solidFill>
                  <a:srgbClr val="2A2B2D"/>
                </a:solidFill>
                <a:latin typeface="Montserrat"/>
                <a:ea typeface="Montserrat"/>
                <a:cs typeface="Montserrat"/>
                <a:sym typeface="Montserrat"/>
              </a:rPr>
              <a:t>Công nghệ thông tin ngày càng phát triển và ứng dụng sâu rộng vào đời sống</a:t>
            </a:r>
          </a:p>
        </p:txBody>
      </p:sp>
      <p:sp>
        <p:nvSpPr>
          <p:cNvPr id="21" name="TextBox 21"/>
          <p:cNvSpPr txBox="1"/>
          <p:nvPr/>
        </p:nvSpPr>
        <p:spPr>
          <a:xfrm>
            <a:off x="5738754" y="5123848"/>
            <a:ext cx="11033347" cy="1047750"/>
          </a:xfrm>
          <a:prstGeom prst="rect">
            <a:avLst/>
          </a:prstGeom>
        </p:spPr>
        <p:txBody>
          <a:bodyPr lIns="0" tIns="0" rIns="0" bIns="0" rtlCol="0" anchor="t">
            <a:spAutoFit/>
          </a:bodyPr>
          <a:lstStyle/>
          <a:p>
            <a:pPr algn="just">
              <a:lnSpc>
                <a:spcPts val="4200"/>
              </a:lnSpc>
              <a:spcBef>
                <a:spcPct val="0"/>
              </a:spcBef>
            </a:pPr>
            <a:r>
              <a:rPr lang="en-US" sz="3000" spc="96">
                <a:solidFill>
                  <a:srgbClr val="2A2B2D"/>
                </a:solidFill>
                <a:latin typeface="Montserrat"/>
                <a:ea typeface="Montserrat"/>
                <a:cs typeface="Montserrat"/>
                <a:sym typeface="Montserrat"/>
              </a:rPr>
              <a:t>Thời kỳ 4.0 yêu cầu các giải pháp tối ưu thời gian qua công nghệ</a:t>
            </a:r>
          </a:p>
        </p:txBody>
      </p:sp>
      <p:sp>
        <p:nvSpPr>
          <p:cNvPr id="22" name="TextBox 22"/>
          <p:cNvSpPr txBox="1"/>
          <p:nvPr/>
        </p:nvSpPr>
        <p:spPr>
          <a:xfrm>
            <a:off x="5738754" y="6685948"/>
            <a:ext cx="11033347" cy="1047750"/>
          </a:xfrm>
          <a:prstGeom prst="rect">
            <a:avLst/>
          </a:prstGeom>
        </p:spPr>
        <p:txBody>
          <a:bodyPr lIns="0" tIns="0" rIns="0" bIns="0" rtlCol="0" anchor="t">
            <a:spAutoFit/>
          </a:bodyPr>
          <a:lstStyle/>
          <a:p>
            <a:pPr algn="just">
              <a:lnSpc>
                <a:spcPts val="4200"/>
              </a:lnSpc>
              <a:spcBef>
                <a:spcPct val="0"/>
              </a:spcBef>
            </a:pPr>
            <a:r>
              <a:rPr lang="en-US" sz="3000" spc="96">
                <a:solidFill>
                  <a:srgbClr val="2A2B2D"/>
                </a:solidFill>
                <a:latin typeface="Montserrat"/>
                <a:ea typeface="Montserrat"/>
                <a:cs typeface="Montserrat"/>
                <a:sym typeface="Montserrat"/>
              </a:rPr>
              <a:t>Các doanh nghiệp và người tiêu dùng muốn thực hiện tác vụ từ xa</a:t>
            </a:r>
          </a:p>
        </p:txBody>
      </p:sp>
      <p:sp>
        <p:nvSpPr>
          <p:cNvPr id="23" name="TextBox 45">
            <a:extLst>
              <a:ext uri="{FF2B5EF4-FFF2-40B4-BE49-F238E27FC236}">
                <a16:creationId xmlns:a16="http://schemas.microsoft.com/office/drawing/2014/main" id="{EBBBBC25-A6FF-4283-BB11-AD407EB03D0F}"/>
              </a:ext>
            </a:extLst>
          </p:cNvPr>
          <p:cNvSpPr txBox="1"/>
          <p:nvPr/>
        </p:nvSpPr>
        <p:spPr>
          <a:xfrm>
            <a:off x="1515899" y="9411166"/>
            <a:ext cx="4287818" cy="353546"/>
          </a:xfrm>
          <a:prstGeom prst="rect">
            <a:avLst/>
          </a:prstGeom>
        </p:spPr>
        <p:txBody>
          <a:bodyPr lIns="0" tIns="0" rIns="0" bIns="0" rtlCol="0" anchor="t">
            <a:spAutoFit/>
          </a:bodyPr>
          <a:lstStyle/>
          <a:p>
            <a:pPr algn="l">
              <a:lnSpc>
                <a:spcPts val="2944"/>
              </a:lnSpc>
            </a:pPr>
            <a:r>
              <a:rPr lang="en-US" sz="1899" dirty="0">
                <a:solidFill>
                  <a:srgbClr val="235A5B"/>
                </a:solidFill>
                <a:latin typeface="Nunito Sans"/>
                <a:ea typeface="Nunito Sans"/>
                <a:cs typeface="Nunito Sans"/>
                <a:sym typeface="Nunito Sans"/>
              </a:rPr>
              <a:t>03 – ĐOÀN CÔNG THÀNH </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FF6FB"/>
        </a:solidFill>
        <a:effectLst/>
      </p:bgPr>
    </p:bg>
    <p:spTree>
      <p:nvGrpSpPr>
        <p:cNvPr id="1" name=""/>
        <p:cNvGrpSpPr/>
        <p:nvPr/>
      </p:nvGrpSpPr>
      <p:grpSpPr>
        <a:xfrm>
          <a:off x="0" y="0"/>
          <a:ext cx="0" cy="0"/>
          <a:chOff x="0" y="0"/>
          <a:chExt cx="0" cy="0"/>
        </a:xfrm>
      </p:grpSpPr>
      <p:sp>
        <p:nvSpPr>
          <p:cNvPr id="2" name="Freeform 2"/>
          <p:cNvSpPr/>
          <p:nvPr/>
        </p:nvSpPr>
        <p:spPr>
          <a:xfrm>
            <a:off x="15182806" y="1123950"/>
            <a:ext cx="2077648" cy="959467"/>
          </a:xfrm>
          <a:custGeom>
            <a:avLst/>
            <a:gdLst/>
            <a:ahLst/>
            <a:cxnLst/>
            <a:rect l="l" t="t" r="r" b="b"/>
            <a:pathLst>
              <a:path w="2077648" h="959467">
                <a:moveTo>
                  <a:pt x="0" y="0"/>
                </a:moveTo>
                <a:lnTo>
                  <a:pt x="2077648" y="0"/>
                </a:lnTo>
                <a:lnTo>
                  <a:pt x="2077648" y="959467"/>
                </a:lnTo>
                <a:lnTo>
                  <a:pt x="0" y="959467"/>
                </a:lnTo>
                <a:lnTo>
                  <a:pt x="0" y="0"/>
                </a:lnTo>
                <a:close/>
              </a:path>
            </a:pathLst>
          </a:custGeom>
          <a:blipFill>
            <a:blip r:embed="rId2">
              <a:extLst>
                <a:ext uri="{96DAC541-7B7A-43D3-8B79-37D633B846F1}">
                  <asvg:svgBlip xmlns:asvg="http://schemas.microsoft.com/office/drawing/2016/SVG/main" r:embed="rId3"/>
                </a:ext>
              </a:extLst>
            </a:blip>
            <a:stretch>
              <a:fillRect r="-59838" b="-615486"/>
            </a:stretch>
          </a:blipFill>
        </p:spPr>
      </p:sp>
      <p:sp>
        <p:nvSpPr>
          <p:cNvPr id="3" name="Freeform 3"/>
          <p:cNvSpPr/>
          <p:nvPr/>
        </p:nvSpPr>
        <p:spPr>
          <a:xfrm>
            <a:off x="1028700" y="1123950"/>
            <a:ext cx="2077648" cy="959467"/>
          </a:xfrm>
          <a:custGeom>
            <a:avLst/>
            <a:gdLst/>
            <a:ahLst/>
            <a:cxnLst/>
            <a:rect l="l" t="t" r="r" b="b"/>
            <a:pathLst>
              <a:path w="2077648" h="959467">
                <a:moveTo>
                  <a:pt x="0" y="0"/>
                </a:moveTo>
                <a:lnTo>
                  <a:pt x="2077648" y="0"/>
                </a:lnTo>
                <a:lnTo>
                  <a:pt x="2077648" y="959467"/>
                </a:lnTo>
                <a:lnTo>
                  <a:pt x="0" y="959467"/>
                </a:lnTo>
                <a:lnTo>
                  <a:pt x="0" y="0"/>
                </a:lnTo>
                <a:close/>
              </a:path>
            </a:pathLst>
          </a:custGeom>
          <a:blipFill>
            <a:blip r:embed="rId2">
              <a:extLst>
                <a:ext uri="{96DAC541-7B7A-43D3-8B79-37D633B846F1}">
                  <asvg:svgBlip xmlns:asvg="http://schemas.microsoft.com/office/drawing/2016/SVG/main" r:embed="rId3"/>
                </a:ext>
              </a:extLst>
            </a:blip>
            <a:stretch>
              <a:fillRect r="-59838" b="-615486"/>
            </a:stretch>
          </a:blipFill>
        </p:spPr>
      </p:sp>
      <p:sp>
        <p:nvSpPr>
          <p:cNvPr id="4" name="AutoShape 4"/>
          <p:cNvSpPr/>
          <p:nvPr/>
        </p:nvSpPr>
        <p:spPr>
          <a:xfrm>
            <a:off x="1515899" y="9285348"/>
            <a:ext cx="15256203" cy="0"/>
          </a:xfrm>
          <a:prstGeom prst="line">
            <a:avLst/>
          </a:prstGeom>
          <a:ln w="9525" cap="flat">
            <a:solidFill>
              <a:srgbClr val="3BB77E"/>
            </a:solidFill>
            <a:prstDash val="solid"/>
            <a:headEnd type="none" w="sm" len="sm"/>
            <a:tailEnd type="none" w="sm" len="sm"/>
          </a:ln>
        </p:spPr>
      </p:sp>
      <p:sp>
        <p:nvSpPr>
          <p:cNvPr id="5" name="TextBox 5"/>
          <p:cNvSpPr txBox="1"/>
          <p:nvPr/>
        </p:nvSpPr>
        <p:spPr>
          <a:xfrm>
            <a:off x="12326890" y="9411166"/>
            <a:ext cx="4445211" cy="353546"/>
          </a:xfrm>
          <a:prstGeom prst="rect">
            <a:avLst/>
          </a:prstGeom>
        </p:spPr>
        <p:txBody>
          <a:bodyPr lIns="0" tIns="0" rIns="0" bIns="0" rtlCol="0" anchor="t">
            <a:spAutoFit/>
          </a:bodyPr>
          <a:lstStyle/>
          <a:p>
            <a:pPr algn="r">
              <a:lnSpc>
                <a:spcPts val="2944"/>
              </a:lnSpc>
            </a:pPr>
            <a:r>
              <a:rPr lang="en-US" sz="1899">
                <a:solidFill>
                  <a:srgbClr val="235A5B"/>
                </a:solidFill>
                <a:latin typeface="Nunito Sans"/>
                <a:ea typeface="Nunito Sans"/>
                <a:cs typeface="Nunito Sans"/>
                <a:sym typeface="Nunito Sans"/>
              </a:rPr>
              <a:t>ĐỒ ÁN TỐT NGHIỆP</a:t>
            </a:r>
          </a:p>
        </p:txBody>
      </p:sp>
      <p:grpSp>
        <p:nvGrpSpPr>
          <p:cNvPr id="7" name="Group 7"/>
          <p:cNvGrpSpPr/>
          <p:nvPr/>
        </p:nvGrpSpPr>
        <p:grpSpPr>
          <a:xfrm>
            <a:off x="1515899" y="3089566"/>
            <a:ext cx="3169060" cy="1523586"/>
            <a:chOff x="0" y="0"/>
            <a:chExt cx="660400" cy="317500"/>
          </a:xfrm>
        </p:grpSpPr>
        <p:sp>
          <p:nvSpPr>
            <p:cNvPr id="8" name="Freeform 8"/>
            <p:cNvSpPr/>
            <p:nvPr/>
          </p:nvSpPr>
          <p:spPr>
            <a:xfrm>
              <a:off x="0" y="0"/>
              <a:ext cx="660400" cy="317500"/>
            </a:xfrm>
            <a:custGeom>
              <a:avLst/>
              <a:gdLst/>
              <a:ahLst/>
              <a:cxnLst/>
              <a:rect l="l" t="t" r="r" b="b"/>
              <a:pathLst>
                <a:path w="660400" h="3175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92BEBF"/>
            </a:solidFill>
          </p:spPr>
        </p:sp>
        <p:sp>
          <p:nvSpPr>
            <p:cNvPr id="9" name="TextBox 9"/>
            <p:cNvSpPr txBox="1"/>
            <p:nvPr/>
          </p:nvSpPr>
          <p:spPr>
            <a:xfrm>
              <a:off x="0" y="79375"/>
              <a:ext cx="660400" cy="238125"/>
            </a:xfrm>
            <a:prstGeom prst="rect">
              <a:avLst/>
            </a:prstGeom>
          </p:spPr>
          <p:txBody>
            <a:bodyPr lIns="50800" tIns="50800" rIns="50800" bIns="50800" rtlCol="0" anchor="ctr"/>
            <a:lstStyle/>
            <a:p>
              <a:pPr algn="ctr">
                <a:lnSpc>
                  <a:spcPts val="3079"/>
                </a:lnSpc>
              </a:pPr>
              <a:endParaRPr/>
            </a:p>
          </p:txBody>
        </p:sp>
      </p:grpSp>
      <p:grpSp>
        <p:nvGrpSpPr>
          <p:cNvPr id="10" name="Group 10"/>
          <p:cNvGrpSpPr/>
          <p:nvPr/>
        </p:nvGrpSpPr>
        <p:grpSpPr>
          <a:xfrm>
            <a:off x="1515899" y="5775321"/>
            <a:ext cx="3169060" cy="2506760"/>
            <a:chOff x="0" y="0"/>
            <a:chExt cx="660400" cy="522383"/>
          </a:xfrm>
        </p:grpSpPr>
        <p:sp>
          <p:nvSpPr>
            <p:cNvPr id="11" name="Freeform 11"/>
            <p:cNvSpPr/>
            <p:nvPr/>
          </p:nvSpPr>
          <p:spPr>
            <a:xfrm>
              <a:off x="0" y="0"/>
              <a:ext cx="660400" cy="522383"/>
            </a:xfrm>
            <a:custGeom>
              <a:avLst/>
              <a:gdLst/>
              <a:ahLst/>
              <a:cxnLst/>
              <a:rect l="l" t="t" r="r" b="b"/>
              <a:pathLst>
                <a:path w="660400" h="522383">
                  <a:moveTo>
                    <a:pt x="220252" y="503314"/>
                  </a:moveTo>
                  <a:cubicBezTo>
                    <a:pt x="254109" y="514828"/>
                    <a:pt x="292600" y="522383"/>
                    <a:pt x="330378" y="522383"/>
                  </a:cubicBezTo>
                  <a:cubicBezTo>
                    <a:pt x="368157" y="522383"/>
                    <a:pt x="404509" y="515906"/>
                    <a:pt x="438009" y="504393"/>
                  </a:cubicBezTo>
                  <a:cubicBezTo>
                    <a:pt x="438723" y="504033"/>
                    <a:pt x="439435" y="504033"/>
                    <a:pt x="440148" y="503674"/>
                  </a:cubicBezTo>
                  <a:cubicBezTo>
                    <a:pt x="565955" y="457618"/>
                    <a:pt x="658618" y="336004"/>
                    <a:pt x="660400" y="200332"/>
                  </a:cubicBezTo>
                  <a:lnTo>
                    <a:pt x="660400" y="0"/>
                  </a:lnTo>
                  <a:lnTo>
                    <a:pt x="0" y="0"/>
                  </a:lnTo>
                  <a:lnTo>
                    <a:pt x="0" y="200184"/>
                  </a:lnTo>
                  <a:cubicBezTo>
                    <a:pt x="1782" y="336723"/>
                    <a:pt x="93019" y="458338"/>
                    <a:pt x="220252" y="503314"/>
                  </a:cubicBezTo>
                  <a:close/>
                </a:path>
              </a:pathLst>
            </a:custGeom>
            <a:solidFill>
              <a:srgbClr val="92BEBF"/>
            </a:solidFill>
          </p:spPr>
        </p:sp>
        <p:sp>
          <p:nvSpPr>
            <p:cNvPr id="12" name="TextBox 12"/>
            <p:cNvSpPr txBox="1"/>
            <p:nvPr/>
          </p:nvSpPr>
          <p:spPr>
            <a:xfrm>
              <a:off x="0" y="-47625"/>
              <a:ext cx="660400" cy="443008"/>
            </a:xfrm>
            <a:prstGeom prst="rect">
              <a:avLst/>
            </a:prstGeom>
          </p:spPr>
          <p:txBody>
            <a:bodyPr lIns="50800" tIns="50800" rIns="50800" bIns="50800" rtlCol="0" anchor="ctr"/>
            <a:lstStyle/>
            <a:p>
              <a:pPr algn="ctr">
                <a:lnSpc>
                  <a:spcPts val="3079"/>
                </a:lnSpc>
              </a:pPr>
              <a:endParaRPr/>
            </a:p>
          </p:txBody>
        </p:sp>
      </p:grpSp>
      <p:grpSp>
        <p:nvGrpSpPr>
          <p:cNvPr id="13" name="Group 13"/>
          <p:cNvGrpSpPr>
            <a:grpSpLocks noChangeAspect="1"/>
          </p:cNvGrpSpPr>
          <p:nvPr/>
        </p:nvGrpSpPr>
        <p:grpSpPr>
          <a:xfrm>
            <a:off x="1515899" y="3089566"/>
            <a:ext cx="922742" cy="922742"/>
            <a:chOff x="0" y="0"/>
            <a:chExt cx="495300" cy="495300"/>
          </a:xfrm>
        </p:grpSpPr>
        <p:sp>
          <p:nvSpPr>
            <p:cNvPr id="14" name="Freeform 14"/>
            <p:cNvSpPr/>
            <p:nvPr/>
          </p:nvSpPr>
          <p:spPr>
            <a:xfrm>
              <a:off x="0" y="0"/>
              <a:ext cx="495300" cy="495300"/>
            </a:xfrm>
            <a:custGeom>
              <a:avLst/>
              <a:gdLst/>
              <a:ahLst/>
              <a:cxnLst/>
              <a:rect l="l" t="t" r="r" b="b"/>
              <a:pathLst>
                <a:path w="495300" h="495300">
                  <a:moveTo>
                    <a:pt x="247650" y="0"/>
                  </a:moveTo>
                  <a:cubicBezTo>
                    <a:pt x="110490" y="0"/>
                    <a:pt x="0" y="110490"/>
                    <a:pt x="0" y="247650"/>
                  </a:cubicBezTo>
                  <a:cubicBezTo>
                    <a:pt x="0" y="384810"/>
                    <a:pt x="110490" y="495300"/>
                    <a:pt x="247650" y="495300"/>
                  </a:cubicBezTo>
                  <a:cubicBezTo>
                    <a:pt x="383540" y="495300"/>
                    <a:pt x="495300" y="384810"/>
                    <a:pt x="495300" y="247650"/>
                  </a:cubicBezTo>
                  <a:cubicBezTo>
                    <a:pt x="495300" y="110490"/>
                    <a:pt x="383540" y="0"/>
                    <a:pt x="247650" y="0"/>
                  </a:cubicBezTo>
                  <a:close/>
                  <a:moveTo>
                    <a:pt x="247650" y="457200"/>
                  </a:moveTo>
                  <a:cubicBezTo>
                    <a:pt x="132080" y="457200"/>
                    <a:pt x="38100" y="363220"/>
                    <a:pt x="38100" y="247650"/>
                  </a:cubicBezTo>
                  <a:cubicBezTo>
                    <a:pt x="38100" y="132080"/>
                    <a:pt x="132080" y="38100"/>
                    <a:pt x="247650" y="38100"/>
                  </a:cubicBezTo>
                  <a:cubicBezTo>
                    <a:pt x="363220" y="38100"/>
                    <a:pt x="457200" y="132080"/>
                    <a:pt x="457200" y="247650"/>
                  </a:cubicBezTo>
                  <a:cubicBezTo>
                    <a:pt x="457200" y="363220"/>
                    <a:pt x="363220" y="457200"/>
                    <a:pt x="247650" y="457200"/>
                  </a:cubicBezTo>
                  <a:close/>
                </a:path>
              </a:pathLst>
            </a:custGeom>
            <a:solidFill>
              <a:srgbClr val="92BEBF"/>
            </a:solidFill>
          </p:spPr>
        </p:sp>
        <p:sp>
          <p:nvSpPr>
            <p:cNvPr id="15" name="Freeform 15"/>
            <p:cNvSpPr/>
            <p:nvPr/>
          </p:nvSpPr>
          <p:spPr>
            <a:xfrm>
              <a:off x="38100" y="38100"/>
              <a:ext cx="419100" cy="419100"/>
            </a:xfrm>
            <a:custGeom>
              <a:avLst/>
              <a:gdLst/>
              <a:ahLst/>
              <a:cxnLst/>
              <a:rect l="l" t="t" r="r" b="b"/>
              <a:pathLst>
                <a:path w="419100" h="419100">
                  <a:moveTo>
                    <a:pt x="209550" y="0"/>
                  </a:moveTo>
                  <a:cubicBezTo>
                    <a:pt x="93980" y="0"/>
                    <a:pt x="0" y="93980"/>
                    <a:pt x="0" y="209550"/>
                  </a:cubicBezTo>
                  <a:cubicBezTo>
                    <a:pt x="0" y="325120"/>
                    <a:pt x="93980" y="419100"/>
                    <a:pt x="209550" y="419100"/>
                  </a:cubicBezTo>
                  <a:cubicBezTo>
                    <a:pt x="325120" y="419100"/>
                    <a:pt x="419100" y="325120"/>
                    <a:pt x="419100" y="209550"/>
                  </a:cubicBezTo>
                  <a:cubicBezTo>
                    <a:pt x="419100" y="93980"/>
                    <a:pt x="325120" y="0"/>
                    <a:pt x="209550" y="0"/>
                  </a:cubicBezTo>
                  <a:close/>
                </a:path>
              </a:pathLst>
            </a:custGeom>
            <a:solidFill>
              <a:srgbClr val="FFFFFF"/>
            </a:solidFill>
          </p:spPr>
        </p:sp>
      </p:grpSp>
      <p:sp>
        <p:nvSpPr>
          <p:cNvPr id="16" name="Freeform 16"/>
          <p:cNvSpPr/>
          <p:nvPr/>
        </p:nvSpPr>
        <p:spPr>
          <a:xfrm>
            <a:off x="2702423" y="3453354"/>
            <a:ext cx="796010" cy="796010"/>
          </a:xfrm>
          <a:custGeom>
            <a:avLst/>
            <a:gdLst/>
            <a:ahLst/>
            <a:cxnLst/>
            <a:rect l="l" t="t" r="r" b="b"/>
            <a:pathLst>
              <a:path w="796010" h="796010">
                <a:moveTo>
                  <a:pt x="0" y="0"/>
                </a:moveTo>
                <a:lnTo>
                  <a:pt x="796011" y="0"/>
                </a:lnTo>
                <a:lnTo>
                  <a:pt x="796011" y="796010"/>
                </a:lnTo>
                <a:lnTo>
                  <a:pt x="0" y="79601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7" name="TextBox 17"/>
          <p:cNvSpPr txBox="1"/>
          <p:nvPr/>
        </p:nvSpPr>
        <p:spPr>
          <a:xfrm>
            <a:off x="1796195" y="4641787"/>
            <a:ext cx="2608467" cy="1047750"/>
          </a:xfrm>
          <a:prstGeom prst="rect">
            <a:avLst/>
          </a:prstGeom>
        </p:spPr>
        <p:txBody>
          <a:bodyPr lIns="0" tIns="0" rIns="0" bIns="0" rtlCol="0" anchor="t">
            <a:spAutoFit/>
          </a:bodyPr>
          <a:lstStyle/>
          <a:p>
            <a:pPr marL="0" lvl="1" indent="0" algn="ctr">
              <a:lnSpc>
                <a:spcPts val="4200"/>
              </a:lnSpc>
              <a:spcBef>
                <a:spcPct val="0"/>
              </a:spcBef>
            </a:pPr>
            <a:r>
              <a:rPr lang="en-US" sz="3000" b="1" spc="96">
                <a:solidFill>
                  <a:srgbClr val="3CB77E"/>
                </a:solidFill>
                <a:latin typeface="Montserrat Bold"/>
                <a:ea typeface="Montserrat Bold"/>
                <a:cs typeface="Montserrat Bold"/>
                <a:sym typeface="Montserrat Bold"/>
              </a:rPr>
              <a:t>Lý do chọn đề tài</a:t>
            </a:r>
          </a:p>
        </p:txBody>
      </p:sp>
      <p:sp>
        <p:nvSpPr>
          <p:cNvPr id="18" name="TextBox 18"/>
          <p:cNvSpPr txBox="1"/>
          <p:nvPr/>
        </p:nvSpPr>
        <p:spPr>
          <a:xfrm>
            <a:off x="1631825" y="3274646"/>
            <a:ext cx="690889" cy="483902"/>
          </a:xfrm>
          <a:prstGeom prst="rect">
            <a:avLst/>
          </a:prstGeom>
        </p:spPr>
        <p:txBody>
          <a:bodyPr lIns="0" tIns="0" rIns="0" bIns="0" rtlCol="0" anchor="t">
            <a:spAutoFit/>
          </a:bodyPr>
          <a:lstStyle/>
          <a:p>
            <a:pPr algn="ctr">
              <a:lnSpc>
                <a:spcPts val="3907"/>
              </a:lnSpc>
            </a:pPr>
            <a:r>
              <a:rPr lang="en-US" sz="2790" b="1" spc="117">
                <a:solidFill>
                  <a:srgbClr val="92BEBF"/>
                </a:solidFill>
                <a:latin typeface="Barlow Bold"/>
                <a:ea typeface="Barlow Bold"/>
                <a:cs typeface="Barlow Bold"/>
                <a:sym typeface="Barlow Bold"/>
              </a:rPr>
              <a:t>01</a:t>
            </a:r>
          </a:p>
        </p:txBody>
      </p:sp>
      <p:sp>
        <p:nvSpPr>
          <p:cNvPr id="19" name="TextBox 19"/>
          <p:cNvSpPr txBox="1"/>
          <p:nvPr/>
        </p:nvSpPr>
        <p:spPr>
          <a:xfrm>
            <a:off x="4867499" y="1129021"/>
            <a:ext cx="8553002" cy="854075"/>
          </a:xfrm>
          <a:prstGeom prst="rect">
            <a:avLst/>
          </a:prstGeom>
        </p:spPr>
        <p:txBody>
          <a:bodyPr lIns="0" tIns="0" rIns="0" bIns="0" rtlCol="0" anchor="t">
            <a:spAutoFit/>
          </a:bodyPr>
          <a:lstStyle/>
          <a:p>
            <a:pPr marL="0" lvl="1" indent="0" algn="ctr">
              <a:lnSpc>
                <a:spcPts val="7000"/>
              </a:lnSpc>
              <a:spcBef>
                <a:spcPct val="0"/>
              </a:spcBef>
            </a:pPr>
            <a:r>
              <a:rPr lang="en-US" sz="5000" b="1" spc="160">
                <a:solidFill>
                  <a:srgbClr val="3BB77E"/>
                </a:solidFill>
                <a:latin typeface="Montserrat Bold"/>
                <a:ea typeface="Montserrat Bold"/>
                <a:cs typeface="Montserrat Bold"/>
                <a:sym typeface="Montserrat Bold"/>
              </a:rPr>
              <a:t>TỔNG QUAN VỀ ĐỀ TÀI</a:t>
            </a:r>
          </a:p>
        </p:txBody>
      </p:sp>
      <p:sp>
        <p:nvSpPr>
          <p:cNvPr id="20" name="TextBox 20"/>
          <p:cNvSpPr txBox="1"/>
          <p:nvPr/>
        </p:nvSpPr>
        <p:spPr>
          <a:xfrm>
            <a:off x="5738754" y="6685948"/>
            <a:ext cx="11033347" cy="1581150"/>
          </a:xfrm>
          <a:prstGeom prst="rect">
            <a:avLst/>
          </a:prstGeom>
        </p:spPr>
        <p:txBody>
          <a:bodyPr lIns="0" tIns="0" rIns="0" bIns="0" rtlCol="0" anchor="t">
            <a:spAutoFit/>
          </a:bodyPr>
          <a:lstStyle/>
          <a:p>
            <a:pPr algn="just">
              <a:lnSpc>
                <a:spcPts val="4200"/>
              </a:lnSpc>
              <a:spcBef>
                <a:spcPct val="0"/>
              </a:spcBef>
            </a:pPr>
            <a:r>
              <a:rPr lang="en-US" sz="3000" spc="96">
                <a:solidFill>
                  <a:srgbClr val="2A2B2D"/>
                </a:solidFill>
                <a:latin typeface="Montserrat"/>
                <a:ea typeface="Montserrat"/>
                <a:cs typeface="Montserrat"/>
                <a:sym typeface="Montserrat"/>
              </a:rPr>
              <a:t>Nest được ra đời nhằm mục đích hỗ trợ tối đa cho người dùng trong công cuộc chuyển đổi số cũng như đem lại trải nghiệm tối ưu cho khách hàng</a:t>
            </a:r>
          </a:p>
        </p:txBody>
      </p:sp>
      <p:sp>
        <p:nvSpPr>
          <p:cNvPr id="22" name="TextBox 45">
            <a:extLst>
              <a:ext uri="{FF2B5EF4-FFF2-40B4-BE49-F238E27FC236}">
                <a16:creationId xmlns:a16="http://schemas.microsoft.com/office/drawing/2014/main" id="{1FF84EA2-DAE6-4147-9ED4-477099B0BEE0}"/>
              </a:ext>
            </a:extLst>
          </p:cNvPr>
          <p:cNvSpPr txBox="1"/>
          <p:nvPr/>
        </p:nvSpPr>
        <p:spPr>
          <a:xfrm>
            <a:off x="1515899" y="9411166"/>
            <a:ext cx="4287818" cy="353546"/>
          </a:xfrm>
          <a:prstGeom prst="rect">
            <a:avLst/>
          </a:prstGeom>
        </p:spPr>
        <p:txBody>
          <a:bodyPr lIns="0" tIns="0" rIns="0" bIns="0" rtlCol="0" anchor="t">
            <a:spAutoFit/>
          </a:bodyPr>
          <a:lstStyle/>
          <a:p>
            <a:pPr algn="l">
              <a:lnSpc>
                <a:spcPts val="2944"/>
              </a:lnSpc>
            </a:pPr>
            <a:r>
              <a:rPr lang="en-US" sz="1899" dirty="0">
                <a:solidFill>
                  <a:srgbClr val="235A5B"/>
                </a:solidFill>
                <a:latin typeface="Nunito Sans"/>
                <a:ea typeface="Nunito Sans"/>
                <a:cs typeface="Nunito Sans"/>
                <a:sym typeface="Nunito Sans"/>
              </a:rPr>
              <a:t>04 – ĐOÀN CÔNG THÀNH </a:t>
            </a:r>
          </a:p>
        </p:txBody>
      </p:sp>
      <p:sp>
        <p:nvSpPr>
          <p:cNvPr id="23" name="Rectangle: Rounded Corners 22">
            <a:extLst>
              <a:ext uri="{FF2B5EF4-FFF2-40B4-BE49-F238E27FC236}">
                <a16:creationId xmlns:a16="http://schemas.microsoft.com/office/drawing/2014/main" id="{888152F9-CFBE-415A-BD08-BD85E1C191D7}"/>
              </a:ext>
            </a:extLst>
          </p:cNvPr>
          <p:cNvSpPr/>
          <p:nvPr/>
        </p:nvSpPr>
        <p:spPr>
          <a:xfrm>
            <a:off x="5885770" y="2569728"/>
            <a:ext cx="10421030" cy="3716772"/>
          </a:xfrm>
          <a:prstGeom prst="round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24" name="Picture 23" descr="A black and white logo&#10;&#10;Description automatically generated">
            <a:extLst>
              <a:ext uri="{FF2B5EF4-FFF2-40B4-BE49-F238E27FC236}">
                <a16:creationId xmlns:a16="http://schemas.microsoft.com/office/drawing/2014/main" id="{C0B5AE79-38BF-47C0-907C-F9685FC1DB5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20094" y="3327356"/>
            <a:ext cx="9162401" cy="2362181"/>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FF6FB"/>
        </a:solidFill>
        <a:effectLst/>
      </p:bgPr>
    </p:bg>
    <p:spTree>
      <p:nvGrpSpPr>
        <p:cNvPr id="1" name=""/>
        <p:cNvGrpSpPr/>
        <p:nvPr/>
      </p:nvGrpSpPr>
      <p:grpSpPr>
        <a:xfrm>
          <a:off x="0" y="0"/>
          <a:ext cx="0" cy="0"/>
          <a:chOff x="0" y="0"/>
          <a:chExt cx="0" cy="0"/>
        </a:xfrm>
      </p:grpSpPr>
      <p:sp>
        <p:nvSpPr>
          <p:cNvPr id="2" name="Freeform 2"/>
          <p:cNvSpPr/>
          <p:nvPr/>
        </p:nvSpPr>
        <p:spPr>
          <a:xfrm>
            <a:off x="15182806" y="1123950"/>
            <a:ext cx="2077648" cy="959467"/>
          </a:xfrm>
          <a:custGeom>
            <a:avLst/>
            <a:gdLst/>
            <a:ahLst/>
            <a:cxnLst/>
            <a:rect l="l" t="t" r="r" b="b"/>
            <a:pathLst>
              <a:path w="2077648" h="959467">
                <a:moveTo>
                  <a:pt x="0" y="0"/>
                </a:moveTo>
                <a:lnTo>
                  <a:pt x="2077648" y="0"/>
                </a:lnTo>
                <a:lnTo>
                  <a:pt x="2077648" y="959467"/>
                </a:lnTo>
                <a:lnTo>
                  <a:pt x="0" y="959467"/>
                </a:lnTo>
                <a:lnTo>
                  <a:pt x="0" y="0"/>
                </a:lnTo>
                <a:close/>
              </a:path>
            </a:pathLst>
          </a:custGeom>
          <a:blipFill>
            <a:blip r:embed="rId2">
              <a:extLst>
                <a:ext uri="{96DAC541-7B7A-43D3-8B79-37D633B846F1}">
                  <asvg:svgBlip xmlns:asvg="http://schemas.microsoft.com/office/drawing/2016/SVG/main" r:embed="rId3"/>
                </a:ext>
              </a:extLst>
            </a:blip>
            <a:stretch>
              <a:fillRect r="-59838" b="-615486"/>
            </a:stretch>
          </a:blipFill>
        </p:spPr>
      </p:sp>
      <p:sp>
        <p:nvSpPr>
          <p:cNvPr id="3" name="Freeform 3"/>
          <p:cNvSpPr/>
          <p:nvPr/>
        </p:nvSpPr>
        <p:spPr>
          <a:xfrm>
            <a:off x="1028700" y="1123950"/>
            <a:ext cx="2077648" cy="959467"/>
          </a:xfrm>
          <a:custGeom>
            <a:avLst/>
            <a:gdLst/>
            <a:ahLst/>
            <a:cxnLst/>
            <a:rect l="l" t="t" r="r" b="b"/>
            <a:pathLst>
              <a:path w="2077648" h="959467">
                <a:moveTo>
                  <a:pt x="0" y="0"/>
                </a:moveTo>
                <a:lnTo>
                  <a:pt x="2077648" y="0"/>
                </a:lnTo>
                <a:lnTo>
                  <a:pt x="2077648" y="959467"/>
                </a:lnTo>
                <a:lnTo>
                  <a:pt x="0" y="959467"/>
                </a:lnTo>
                <a:lnTo>
                  <a:pt x="0" y="0"/>
                </a:lnTo>
                <a:close/>
              </a:path>
            </a:pathLst>
          </a:custGeom>
          <a:blipFill>
            <a:blip r:embed="rId2">
              <a:extLst>
                <a:ext uri="{96DAC541-7B7A-43D3-8B79-37D633B846F1}">
                  <asvg:svgBlip xmlns:asvg="http://schemas.microsoft.com/office/drawing/2016/SVG/main" r:embed="rId3"/>
                </a:ext>
              </a:extLst>
            </a:blip>
            <a:stretch>
              <a:fillRect r="-59838" b="-615486"/>
            </a:stretch>
          </a:blipFill>
        </p:spPr>
      </p:sp>
      <p:sp>
        <p:nvSpPr>
          <p:cNvPr id="4" name="AutoShape 4"/>
          <p:cNvSpPr/>
          <p:nvPr/>
        </p:nvSpPr>
        <p:spPr>
          <a:xfrm>
            <a:off x="1515899" y="9285348"/>
            <a:ext cx="15256203" cy="0"/>
          </a:xfrm>
          <a:prstGeom prst="line">
            <a:avLst/>
          </a:prstGeom>
          <a:ln w="9525" cap="flat">
            <a:solidFill>
              <a:srgbClr val="3BB77E"/>
            </a:solidFill>
            <a:prstDash val="solid"/>
            <a:headEnd type="none" w="sm" len="sm"/>
            <a:tailEnd type="none" w="sm" len="sm"/>
          </a:ln>
        </p:spPr>
      </p:sp>
      <p:grpSp>
        <p:nvGrpSpPr>
          <p:cNvPr id="5" name="Group 5"/>
          <p:cNvGrpSpPr/>
          <p:nvPr/>
        </p:nvGrpSpPr>
        <p:grpSpPr>
          <a:xfrm>
            <a:off x="7559470" y="3089566"/>
            <a:ext cx="3169060" cy="1523586"/>
            <a:chOff x="0" y="0"/>
            <a:chExt cx="660400" cy="317500"/>
          </a:xfrm>
        </p:grpSpPr>
        <p:sp>
          <p:nvSpPr>
            <p:cNvPr id="6" name="Freeform 6"/>
            <p:cNvSpPr/>
            <p:nvPr/>
          </p:nvSpPr>
          <p:spPr>
            <a:xfrm>
              <a:off x="0" y="0"/>
              <a:ext cx="660400" cy="317500"/>
            </a:xfrm>
            <a:custGeom>
              <a:avLst/>
              <a:gdLst/>
              <a:ahLst/>
              <a:cxnLst/>
              <a:rect l="l" t="t" r="r" b="b"/>
              <a:pathLst>
                <a:path w="660400" h="3175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3BB77E"/>
            </a:solidFill>
          </p:spPr>
        </p:sp>
        <p:sp>
          <p:nvSpPr>
            <p:cNvPr id="7" name="TextBox 7"/>
            <p:cNvSpPr txBox="1"/>
            <p:nvPr/>
          </p:nvSpPr>
          <p:spPr>
            <a:xfrm>
              <a:off x="0" y="79375"/>
              <a:ext cx="660400" cy="238125"/>
            </a:xfrm>
            <a:prstGeom prst="rect">
              <a:avLst/>
            </a:prstGeom>
          </p:spPr>
          <p:txBody>
            <a:bodyPr lIns="50800" tIns="50800" rIns="50800" bIns="50800" rtlCol="0" anchor="ctr"/>
            <a:lstStyle/>
            <a:p>
              <a:pPr algn="ctr">
                <a:lnSpc>
                  <a:spcPts val="3079"/>
                </a:lnSpc>
              </a:pPr>
              <a:endParaRPr/>
            </a:p>
          </p:txBody>
        </p:sp>
      </p:grpSp>
      <p:grpSp>
        <p:nvGrpSpPr>
          <p:cNvPr id="8" name="Group 8"/>
          <p:cNvGrpSpPr/>
          <p:nvPr/>
        </p:nvGrpSpPr>
        <p:grpSpPr>
          <a:xfrm>
            <a:off x="7559470" y="5775321"/>
            <a:ext cx="3169060" cy="2506760"/>
            <a:chOff x="0" y="0"/>
            <a:chExt cx="660400" cy="522383"/>
          </a:xfrm>
        </p:grpSpPr>
        <p:sp>
          <p:nvSpPr>
            <p:cNvPr id="9" name="Freeform 9"/>
            <p:cNvSpPr/>
            <p:nvPr/>
          </p:nvSpPr>
          <p:spPr>
            <a:xfrm>
              <a:off x="0" y="0"/>
              <a:ext cx="660400" cy="522383"/>
            </a:xfrm>
            <a:custGeom>
              <a:avLst/>
              <a:gdLst/>
              <a:ahLst/>
              <a:cxnLst/>
              <a:rect l="l" t="t" r="r" b="b"/>
              <a:pathLst>
                <a:path w="660400" h="522383">
                  <a:moveTo>
                    <a:pt x="220252" y="503314"/>
                  </a:moveTo>
                  <a:cubicBezTo>
                    <a:pt x="254109" y="514828"/>
                    <a:pt x="292600" y="522383"/>
                    <a:pt x="330378" y="522383"/>
                  </a:cubicBezTo>
                  <a:cubicBezTo>
                    <a:pt x="368157" y="522383"/>
                    <a:pt x="404509" y="515906"/>
                    <a:pt x="438009" y="504393"/>
                  </a:cubicBezTo>
                  <a:cubicBezTo>
                    <a:pt x="438723" y="504033"/>
                    <a:pt x="439435" y="504033"/>
                    <a:pt x="440148" y="503674"/>
                  </a:cubicBezTo>
                  <a:cubicBezTo>
                    <a:pt x="565955" y="457618"/>
                    <a:pt x="658618" y="336004"/>
                    <a:pt x="660400" y="200332"/>
                  </a:cubicBezTo>
                  <a:lnTo>
                    <a:pt x="660400" y="0"/>
                  </a:lnTo>
                  <a:lnTo>
                    <a:pt x="0" y="0"/>
                  </a:lnTo>
                  <a:lnTo>
                    <a:pt x="0" y="200184"/>
                  </a:lnTo>
                  <a:cubicBezTo>
                    <a:pt x="1782" y="336723"/>
                    <a:pt x="93019" y="458338"/>
                    <a:pt x="220252" y="503314"/>
                  </a:cubicBezTo>
                  <a:close/>
                </a:path>
              </a:pathLst>
            </a:custGeom>
            <a:solidFill>
              <a:srgbClr val="3BB77E"/>
            </a:solidFill>
          </p:spPr>
        </p:sp>
        <p:sp>
          <p:nvSpPr>
            <p:cNvPr id="10" name="TextBox 10"/>
            <p:cNvSpPr txBox="1"/>
            <p:nvPr/>
          </p:nvSpPr>
          <p:spPr>
            <a:xfrm>
              <a:off x="0" y="-47625"/>
              <a:ext cx="660400" cy="443008"/>
            </a:xfrm>
            <a:prstGeom prst="rect">
              <a:avLst/>
            </a:prstGeom>
          </p:spPr>
          <p:txBody>
            <a:bodyPr lIns="50800" tIns="50800" rIns="50800" bIns="50800" rtlCol="0" anchor="ctr"/>
            <a:lstStyle/>
            <a:p>
              <a:pPr algn="ctr">
                <a:lnSpc>
                  <a:spcPts val="3079"/>
                </a:lnSpc>
              </a:pPr>
              <a:endParaRPr/>
            </a:p>
          </p:txBody>
        </p:sp>
      </p:grpSp>
      <p:grpSp>
        <p:nvGrpSpPr>
          <p:cNvPr id="11" name="Group 11"/>
          <p:cNvGrpSpPr>
            <a:grpSpLocks noChangeAspect="1"/>
          </p:cNvGrpSpPr>
          <p:nvPr/>
        </p:nvGrpSpPr>
        <p:grpSpPr>
          <a:xfrm>
            <a:off x="7559470" y="3089566"/>
            <a:ext cx="922742" cy="922742"/>
            <a:chOff x="0" y="0"/>
            <a:chExt cx="495300" cy="495300"/>
          </a:xfrm>
        </p:grpSpPr>
        <p:sp>
          <p:nvSpPr>
            <p:cNvPr id="12" name="Freeform 12"/>
            <p:cNvSpPr/>
            <p:nvPr/>
          </p:nvSpPr>
          <p:spPr>
            <a:xfrm>
              <a:off x="0" y="0"/>
              <a:ext cx="495300" cy="495300"/>
            </a:xfrm>
            <a:custGeom>
              <a:avLst/>
              <a:gdLst/>
              <a:ahLst/>
              <a:cxnLst/>
              <a:rect l="l" t="t" r="r" b="b"/>
              <a:pathLst>
                <a:path w="495300" h="495300">
                  <a:moveTo>
                    <a:pt x="247650" y="0"/>
                  </a:moveTo>
                  <a:cubicBezTo>
                    <a:pt x="110490" y="0"/>
                    <a:pt x="0" y="110490"/>
                    <a:pt x="0" y="247650"/>
                  </a:cubicBezTo>
                  <a:cubicBezTo>
                    <a:pt x="0" y="384810"/>
                    <a:pt x="110490" y="495300"/>
                    <a:pt x="247650" y="495300"/>
                  </a:cubicBezTo>
                  <a:cubicBezTo>
                    <a:pt x="383540" y="495300"/>
                    <a:pt x="495300" y="384810"/>
                    <a:pt x="495300" y="247650"/>
                  </a:cubicBezTo>
                  <a:cubicBezTo>
                    <a:pt x="495300" y="110490"/>
                    <a:pt x="383540" y="0"/>
                    <a:pt x="247650" y="0"/>
                  </a:cubicBezTo>
                  <a:close/>
                  <a:moveTo>
                    <a:pt x="247650" y="457200"/>
                  </a:moveTo>
                  <a:cubicBezTo>
                    <a:pt x="132080" y="457200"/>
                    <a:pt x="38100" y="363220"/>
                    <a:pt x="38100" y="247650"/>
                  </a:cubicBezTo>
                  <a:cubicBezTo>
                    <a:pt x="38100" y="132080"/>
                    <a:pt x="132080" y="38100"/>
                    <a:pt x="247650" y="38100"/>
                  </a:cubicBezTo>
                  <a:cubicBezTo>
                    <a:pt x="363220" y="38100"/>
                    <a:pt x="457200" y="132080"/>
                    <a:pt x="457200" y="247650"/>
                  </a:cubicBezTo>
                  <a:cubicBezTo>
                    <a:pt x="457200" y="363220"/>
                    <a:pt x="363220" y="457200"/>
                    <a:pt x="247650" y="457200"/>
                  </a:cubicBezTo>
                  <a:close/>
                </a:path>
              </a:pathLst>
            </a:custGeom>
            <a:solidFill>
              <a:srgbClr val="3BB77E"/>
            </a:solidFill>
          </p:spPr>
        </p:sp>
        <p:sp>
          <p:nvSpPr>
            <p:cNvPr id="13" name="Freeform 13"/>
            <p:cNvSpPr/>
            <p:nvPr/>
          </p:nvSpPr>
          <p:spPr>
            <a:xfrm>
              <a:off x="38100" y="38100"/>
              <a:ext cx="419100" cy="419100"/>
            </a:xfrm>
            <a:custGeom>
              <a:avLst/>
              <a:gdLst/>
              <a:ahLst/>
              <a:cxnLst/>
              <a:rect l="l" t="t" r="r" b="b"/>
              <a:pathLst>
                <a:path w="419100" h="419100">
                  <a:moveTo>
                    <a:pt x="209550" y="0"/>
                  </a:moveTo>
                  <a:cubicBezTo>
                    <a:pt x="93980" y="0"/>
                    <a:pt x="0" y="93980"/>
                    <a:pt x="0" y="209550"/>
                  </a:cubicBezTo>
                  <a:cubicBezTo>
                    <a:pt x="0" y="325120"/>
                    <a:pt x="93980" y="419100"/>
                    <a:pt x="209550" y="419100"/>
                  </a:cubicBezTo>
                  <a:cubicBezTo>
                    <a:pt x="325120" y="419100"/>
                    <a:pt x="419100" y="325120"/>
                    <a:pt x="419100" y="209550"/>
                  </a:cubicBezTo>
                  <a:cubicBezTo>
                    <a:pt x="419100" y="93980"/>
                    <a:pt x="325120" y="0"/>
                    <a:pt x="209550" y="0"/>
                  </a:cubicBezTo>
                  <a:close/>
                </a:path>
              </a:pathLst>
            </a:custGeom>
            <a:solidFill>
              <a:srgbClr val="FFFFFF"/>
            </a:solidFill>
          </p:spPr>
        </p:sp>
      </p:grpSp>
      <p:sp>
        <p:nvSpPr>
          <p:cNvPr id="14" name="Freeform 14"/>
          <p:cNvSpPr/>
          <p:nvPr/>
        </p:nvSpPr>
        <p:spPr>
          <a:xfrm>
            <a:off x="8697031" y="3490432"/>
            <a:ext cx="893937" cy="721854"/>
          </a:xfrm>
          <a:custGeom>
            <a:avLst/>
            <a:gdLst/>
            <a:ahLst/>
            <a:cxnLst/>
            <a:rect l="l" t="t" r="r" b="b"/>
            <a:pathLst>
              <a:path w="893937" h="721854">
                <a:moveTo>
                  <a:pt x="0" y="0"/>
                </a:moveTo>
                <a:lnTo>
                  <a:pt x="893938" y="0"/>
                </a:lnTo>
                <a:lnTo>
                  <a:pt x="893938" y="721854"/>
                </a:lnTo>
                <a:lnTo>
                  <a:pt x="0" y="72185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5" name="TextBox 15"/>
          <p:cNvSpPr txBox="1"/>
          <p:nvPr/>
        </p:nvSpPr>
        <p:spPr>
          <a:xfrm>
            <a:off x="12326890" y="9411166"/>
            <a:ext cx="4445211" cy="353546"/>
          </a:xfrm>
          <a:prstGeom prst="rect">
            <a:avLst/>
          </a:prstGeom>
        </p:spPr>
        <p:txBody>
          <a:bodyPr lIns="0" tIns="0" rIns="0" bIns="0" rtlCol="0" anchor="t">
            <a:spAutoFit/>
          </a:bodyPr>
          <a:lstStyle/>
          <a:p>
            <a:pPr algn="r">
              <a:lnSpc>
                <a:spcPts val="2944"/>
              </a:lnSpc>
            </a:pPr>
            <a:r>
              <a:rPr lang="en-US" sz="1899">
                <a:solidFill>
                  <a:srgbClr val="235A5B"/>
                </a:solidFill>
                <a:latin typeface="Nunito Sans"/>
                <a:ea typeface="Nunito Sans"/>
                <a:cs typeface="Nunito Sans"/>
                <a:sym typeface="Nunito Sans"/>
              </a:rPr>
              <a:t>ĐỒ ÁN TỐT NGHIỆP</a:t>
            </a:r>
          </a:p>
        </p:txBody>
      </p:sp>
      <p:sp>
        <p:nvSpPr>
          <p:cNvPr id="17" name="TextBox 17"/>
          <p:cNvSpPr txBox="1"/>
          <p:nvPr/>
        </p:nvSpPr>
        <p:spPr>
          <a:xfrm>
            <a:off x="7843205" y="4641787"/>
            <a:ext cx="2608467" cy="1047750"/>
          </a:xfrm>
          <a:prstGeom prst="rect">
            <a:avLst/>
          </a:prstGeom>
        </p:spPr>
        <p:txBody>
          <a:bodyPr lIns="0" tIns="0" rIns="0" bIns="0" rtlCol="0" anchor="t">
            <a:spAutoFit/>
          </a:bodyPr>
          <a:lstStyle/>
          <a:p>
            <a:pPr marL="0" lvl="1" indent="0" algn="ctr">
              <a:lnSpc>
                <a:spcPts val="4200"/>
              </a:lnSpc>
              <a:spcBef>
                <a:spcPct val="0"/>
              </a:spcBef>
            </a:pPr>
            <a:r>
              <a:rPr lang="en-US" sz="3000" b="1" spc="96">
                <a:solidFill>
                  <a:srgbClr val="2A2B2D"/>
                </a:solidFill>
                <a:latin typeface="Montserrat Bold"/>
                <a:ea typeface="Montserrat Bold"/>
                <a:cs typeface="Montserrat Bold"/>
                <a:sym typeface="Montserrat Bold"/>
              </a:rPr>
              <a:t>Mục tiêu của đề tài</a:t>
            </a:r>
          </a:p>
        </p:txBody>
      </p:sp>
      <p:sp>
        <p:nvSpPr>
          <p:cNvPr id="18" name="TextBox 18"/>
          <p:cNvSpPr txBox="1"/>
          <p:nvPr/>
        </p:nvSpPr>
        <p:spPr>
          <a:xfrm>
            <a:off x="7675396" y="3274646"/>
            <a:ext cx="690889" cy="483902"/>
          </a:xfrm>
          <a:prstGeom prst="rect">
            <a:avLst/>
          </a:prstGeom>
        </p:spPr>
        <p:txBody>
          <a:bodyPr lIns="0" tIns="0" rIns="0" bIns="0" rtlCol="0" anchor="t">
            <a:spAutoFit/>
          </a:bodyPr>
          <a:lstStyle/>
          <a:p>
            <a:pPr algn="ctr">
              <a:lnSpc>
                <a:spcPts val="3907"/>
              </a:lnSpc>
            </a:pPr>
            <a:r>
              <a:rPr lang="en-US" sz="2790" b="1" spc="117">
                <a:solidFill>
                  <a:srgbClr val="639C9D"/>
                </a:solidFill>
                <a:latin typeface="Barlow Bold"/>
                <a:ea typeface="Barlow Bold"/>
                <a:cs typeface="Barlow Bold"/>
                <a:sym typeface="Barlow Bold"/>
              </a:rPr>
              <a:t>02</a:t>
            </a:r>
          </a:p>
        </p:txBody>
      </p:sp>
      <p:sp>
        <p:nvSpPr>
          <p:cNvPr id="19" name="TextBox 19"/>
          <p:cNvSpPr txBox="1"/>
          <p:nvPr/>
        </p:nvSpPr>
        <p:spPr>
          <a:xfrm>
            <a:off x="4867499" y="933450"/>
            <a:ext cx="8553002" cy="854075"/>
          </a:xfrm>
          <a:prstGeom prst="rect">
            <a:avLst/>
          </a:prstGeom>
        </p:spPr>
        <p:txBody>
          <a:bodyPr lIns="0" tIns="0" rIns="0" bIns="0" rtlCol="0" anchor="t">
            <a:spAutoFit/>
          </a:bodyPr>
          <a:lstStyle/>
          <a:p>
            <a:pPr marL="0" lvl="1" indent="0" algn="ctr">
              <a:lnSpc>
                <a:spcPts val="7000"/>
              </a:lnSpc>
              <a:spcBef>
                <a:spcPct val="0"/>
              </a:spcBef>
            </a:pPr>
            <a:r>
              <a:rPr lang="en-US" sz="5000" b="1" spc="160">
                <a:solidFill>
                  <a:srgbClr val="3BB77E"/>
                </a:solidFill>
                <a:latin typeface="Montserrat Bold"/>
                <a:ea typeface="Montserrat Bold"/>
                <a:cs typeface="Montserrat Bold"/>
                <a:sym typeface="Montserrat Bold"/>
              </a:rPr>
              <a:t>TỔNG QUAN VỀ ĐỀ TÀI</a:t>
            </a:r>
          </a:p>
        </p:txBody>
      </p:sp>
      <p:sp>
        <p:nvSpPr>
          <p:cNvPr id="20" name="AutoShape 20"/>
          <p:cNvSpPr/>
          <p:nvPr/>
        </p:nvSpPr>
        <p:spPr>
          <a:xfrm>
            <a:off x="3792135" y="3574749"/>
            <a:ext cx="2860471" cy="0"/>
          </a:xfrm>
          <a:prstGeom prst="line">
            <a:avLst/>
          </a:prstGeom>
          <a:ln w="47625" cap="flat">
            <a:solidFill>
              <a:srgbClr val="3BB77E"/>
            </a:solidFill>
            <a:prstDash val="solid"/>
            <a:headEnd type="none" w="sm" len="sm"/>
            <a:tailEnd type="oval" w="lg" len="lg"/>
          </a:ln>
        </p:spPr>
      </p:sp>
      <p:sp>
        <p:nvSpPr>
          <p:cNvPr id="21" name="AutoShape 21"/>
          <p:cNvSpPr/>
          <p:nvPr/>
        </p:nvSpPr>
        <p:spPr>
          <a:xfrm flipV="1">
            <a:off x="3792135" y="6062903"/>
            <a:ext cx="2860471" cy="0"/>
          </a:xfrm>
          <a:prstGeom prst="line">
            <a:avLst/>
          </a:prstGeom>
          <a:ln w="47625" cap="flat">
            <a:solidFill>
              <a:srgbClr val="327576"/>
            </a:solidFill>
            <a:prstDash val="solid"/>
            <a:headEnd type="none" w="sm" len="sm"/>
            <a:tailEnd type="oval" w="lg" len="lg"/>
          </a:ln>
        </p:spPr>
      </p:sp>
      <p:sp>
        <p:nvSpPr>
          <p:cNvPr id="22" name="AutoShape 22"/>
          <p:cNvSpPr/>
          <p:nvPr/>
        </p:nvSpPr>
        <p:spPr>
          <a:xfrm>
            <a:off x="11634292" y="3598561"/>
            <a:ext cx="2856475" cy="0"/>
          </a:xfrm>
          <a:prstGeom prst="line">
            <a:avLst/>
          </a:prstGeom>
          <a:ln w="47625" cap="flat">
            <a:solidFill>
              <a:srgbClr val="408789"/>
            </a:solidFill>
            <a:prstDash val="solid"/>
            <a:headEnd type="oval" w="lg" len="lg"/>
            <a:tailEnd type="none" w="sm" len="sm"/>
          </a:ln>
        </p:spPr>
      </p:sp>
      <p:sp>
        <p:nvSpPr>
          <p:cNvPr id="23" name="AutoShape 23"/>
          <p:cNvSpPr/>
          <p:nvPr/>
        </p:nvSpPr>
        <p:spPr>
          <a:xfrm>
            <a:off x="11634292" y="6108383"/>
            <a:ext cx="2856475" cy="0"/>
          </a:xfrm>
          <a:prstGeom prst="line">
            <a:avLst/>
          </a:prstGeom>
          <a:ln w="47625" cap="flat">
            <a:solidFill>
              <a:srgbClr val="3BB77E"/>
            </a:solidFill>
            <a:prstDash val="solid"/>
            <a:headEnd type="oval" w="lg" len="lg"/>
            <a:tailEnd type="none" w="sm" len="sm"/>
          </a:ln>
        </p:spPr>
      </p:sp>
      <p:sp>
        <p:nvSpPr>
          <p:cNvPr id="24" name="TextBox 24"/>
          <p:cNvSpPr txBox="1"/>
          <p:nvPr/>
        </p:nvSpPr>
        <p:spPr>
          <a:xfrm>
            <a:off x="1026445" y="3774145"/>
            <a:ext cx="5626161" cy="1047750"/>
          </a:xfrm>
          <a:prstGeom prst="rect">
            <a:avLst/>
          </a:prstGeom>
        </p:spPr>
        <p:txBody>
          <a:bodyPr lIns="0" tIns="0" rIns="0" bIns="0" rtlCol="0" anchor="t">
            <a:spAutoFit/>
          </a:bodyPr>
          <a:lstStyle/>
          <a:p>
            <a:pPr marL="0" lvl="1" indent="0" algn="just">
              <a:lnSpc>
                <a:spcPts val="4200"/>
              </a:lnSpc>
              <a:spcBef>
                <a:spcPct val="0"/>
              </a:spcBef>
            </a:pPr>
            <a:r>
              <a:rPr lang="en-US" sz="3000" spc="96">
                <a:solidFill>
                  <a:srgbClr val="2A2B2D"/>
                </a:solidFill>
                <a:latin typeface="Montserrat"/>
                <a:ea typeface="Montserrat"/>
                <a:cs typeface="Montserrat"/>
                <a:sym typeface="Montserrat"/>
              </a:rPr>
              <a:t>Phân tích bài toán nghiệp vụ</a:t>
            </a:r>
          </a:p>
        </p:txBody>
      </p:sp>
      <p:sp>
        <p:nvSpPr>
          <p:cNvPr id="25" name="TextBox 25"/>
          <p:cNvSpPr txBox="1"/>
          <p:nvPr/>
        </p:nvSpPr>
        <p:spPr>
          <a:xfrm>
            <a:off x="11634292" y="3803734"/>
            <a:ext cx="5625008" cy="1047750"/>
          </a:xfrm>
          <a:prstGeom prst="rect">
            <a:avLst/>
          </a:prstGeom>
        </p:spPr>
        <p:txBody>
          <a:bodyPr lIns="0" tIns="0" rIns="0" bIns="0" rtlCol="0" anchor="t">
            <a:spAutoFit/>
          </a:bodyPr>
          <a:lstStyle/>
          <a:p>
            <a:pPr marL="0" lvl="1" indent="0" algn="just">
              <a:lnSpc>
                <a:spcPts val="4200"/>
              </a:lnSpc>
              <a:spcBef>
                <a:spcPct val="0"/>
              </a:spcBef>
            </a:pPr>
            <a:r>
              <a:rPr lang="en-US" sz="3000" spc="96">
                <a:solidFill>
                  <a:srgbClr val="2A2B2D"/>
                </a:solidFill>
                <a:latin typeface="Montserrat"/>
                <a:ea typeface="Montserrat"/>
                <a:cs typeface="Montserrat"/>
                <a:sym typeface="Montserrat"/>
              </a:rPr>
              <a:t>Quản trị trang web chính xác và thông minh</a:t>
            </a:r>
          </a:p>
        </p:txBody>
      </p:sp>
      <p:sp>
        <p:nvSpPr>
          <p:cNvPr id="26" name="TextBox 26"/>
          <p:cNvSpPr txBox="1"/>
          <p:nvPr/>
        </p:nvSpPr>
        <p:spPr>
          <a:xfrm>
            <a:off x="11634292" y="6313171"/>
            <a:ext cx="5625008" cy="1047750"/>
          </a:xfrm>
          <a:prstGeom prst="rect">
            <a:avLst/>
          </a:prstGeom>
        </p:spPr>
        <p:txBody>
          <a:bodyPr lIns="0" tIns="0" rIns="0" bIns="0" rtlCol="0" anchor="t">
            <a:spAutoFit/>
          </a:bodyPr>
          <a:lstStyle/>
          <a:p>
            <a:pPr marL="0" lvl="1" indent="0" algn="just">
              <a:lnSpc>
                <a:spcPts val="4200"/>
              </a:lnSpc>
              <a:spcBef>
                <a:spcPct val="0"/>
              </a:spcBef>
            </a:pPr>
            <a:r>
              <a:rPr lang="en-US" sz="3000" spc="96">
                <a:solidFill>
                  <a:srgbClr val="2A2B2D"/>
                </a:solidFill>
                <a:latin typeface="Montserrat"/>
                <a:ea typeface="Montserrat"/>
                <a:cs typeface="Montserrat"/>
                <a:sym typeface="Montserrat"/>
              </a:rPr>
              <a:t>Đảm bảo trải nghiệm tối ưu phía người dùng</a:t>
            </a:r>
          </a:p>
        </p:txBody>
      </p:sp>
      <p:sp>
        <p:nvSpPr>
          <p:cNvPr id="27" name="TextBox 27"/>
          <p:cNvSpPr txBox="1"/>
          <p:nvPr/>
        </p:nvSpPr>
        <p:spPr>
          <a:xfrm>
            <a:off x="1026445" y="6267691"/>
            <a:ext cx="5626161" cy="1581150"/>
          </a:xfrm>
          <a:prstGeom prst="rect">
            <a:avLst/>
          </a:prstGeom>
        </p:spPr>
        <p:txBody>
          <a:bodyPr lIns="0" tIns="0" rIns="0" bIns="0" rtlCol="0" anchor="t">
            <a:spAutoFit/>
          </a:bodyPr>
          <a:lstStyle/>
          <a:p>
            <a:pPr marL="0" lvl="1" indent="0" algn="just">
              <a:lnSpc>
                <a:spcPts val="4200"/>
              </a:lnSpc>
              <a:spcBef>
                <a:spcPct val="0"/>
              </a:spcBef>
            </a:pPr>
            <a:r>
              <a:rPr lang="en-US" sz="3000" spc="96" dirty="0">
                <a:solidFill>
                  <a:srgbClr val="2A2B2D"/>
                </a:solidFill>
                <a:latin typeface="Montserrat"/>
                <a:ea typeface="Montserrat"/>
                <a:cs typeface="Montserrat"/>
                <a:sym typeface="Montserrat"/>
              </a:rPr>
              <a:t>Xây dựng hệ thống tuân thủ mô hình phát triển phần mềm</a:t>
            </a:r>
          </a:p>
        </p:txBody>
      </p:sp>
      <p:sp>
        <p:nvSpPr>
          <p:cNvPr id="28" name="TextBox 45">
            <a:extLst>
              <a:ext uri="{FF2B5EF4-FFF2-40B4-BE49-F238E27FC236}">
                <a16:creationId xmlns:a16="http://schemas.microsoft.com/office/drawing/2014/main" id="{0C0AC909-EA37-4951-87CD-26DE850978BC}"/>
              </a:ext>
            </a:extLst>
          </p:cNvPr>
          <p:cNvSpPr txBox="1"/>
          <p:nvPr/>
        </p:nvSpPr>
        <p:spPr>
          <a:xfrm>
            <a:off x="1515899" y="9411166"/>
            <a:ext cx="4287818" cy="353546"/>
          </a:xfrm>
          <a:prstGeom prst="rect">
            <a:avLst/>
          </a:prstGeom>
        </p:spPr>
        <p:txBody>
          <a:bodyPr lIns="0" tIns="0" rIns="0" bIns="0" rtlCol="0" anchor="t">
            <a:spAutoFit/>
          </a:bodyPr>
          <a:lstStyle/>
          <a:p>
            <a:pPr algn="l">
              <a:lnSpc>
                <a:spcPts val="2944"/>
              </a:lnSpc>
            </a:pPr>
            <a:r>
              <a:rPr lang="en-US" sz="1899" dirty="0">
                <a:solidFill>
                  <a:srgbClr val="235A5B"/>
                </a:solidFill>
                <a:latin typeface="Nunito Sans"/>
                <a:ea typeface="Nunito Sans"/>
                <a:cs typeface="Nunito Sans"/>
                <a:sym typeface="Nunito Sans"/>
              </a:rPr>
              <a:t>05 – ĐOÀN CÔNG THÀNH </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EFF6FB"/>
        </a:solidFill>
        <a:effectLst/>
      </p:bgPr>
    </p:bg>
    <p:spTree>
      <p:nvGrpSpPr>
        <p:cNvPr id="1" name=""/>
        <p:cNvGrpSpPr/>
        <p:nvPr/>
      </p:nvGrpSpPr>
      <p:grpSpPr>
        <a:xfrm>
          <a:off x="0" y="0"/>
          <a:ext cx="0" cy="0"/>
          <a:chOff x="0" y="0"/>
          <a:chExt cx="0" cy="0"/>
        </a:xfrm>
      </p:grpSpPr>
      <p:sp>
        <p:nvSpPr>
          <p:cNvPr id="2" name="Freeform 2"/>
          <p:cNvSpPr/>
          <p:nvPr/>
        </p:nvSpPr>
        <p:spPr>
          <a:xfrm>
            <a:off x="15182806" y="1123950"/>
            <a:ext cx="2077648" cy="959467"/>
          </a:xfrm>
          <a:custGeom>
            <a:avLst/>
            <a:gdLst/>
            <a:ahLst/>
            <a:cxnLst/>
            <a:rect l="l" t="t" r="r" b="b"/>
            <a:pathLst>
              <a:path w="2077648" h="959467">
                <a:moveTo>
                  <a:pt x="0" y="0"/>
                </a:moveTo>
                <a:lnTo>
                  <a:pt x="2077648" y="0"/>
                </a:lnTo>
                <a:lnTo>
                  <a:pt x="2077648" y="959467"/>
                </a:lnTo>
                <a:lnTo>
                  <a:pt x="0" y="959467"/>
                </a:lnTo>
                <a:lnTo>
                  <a:pt x="0" y="0"/>
                </a:lnTo>
                <a:close/>
              </a:path>
            </a:pathLst>
          </a:custGeom>
          <a:blipFill>
            <a:blip r:embed="rId2">
              <a:extLst>
                <a:ext uri="{96DAC541-7B7A-43D3-8B79-37D633B846F1}">
                  <asvg:svgBlip xmlns:asvg="http://schemas.microsoft.com/office/drawing/2016/SVG/main" r:embed="rId3"/>
                </a:ext>
              </a:extLst>
            </a:blip>
            <a:stretch>
              <a:fillRect r="-59838" b="-615486"/>
            </a:stretch>
          </a:blipFill>
        </p:spPr>
      </p:sp>
      <p:sp>
        <p:nvSpPr>
          <p:cNvPr id="3" name="Freeform 3"/>
          <p:cNvSpPr/>
          <p:nvPr/>
        </p:nvSpPr>
        <p:spPr>
          <a:xfrm>
            <a:off x="1028700" y="1123950"/>
            <a:ext cx="2077648" cy="959467"/>
          </a:xfrm>
          <a:custGeom>
            <a:avLst/>
            <a:gdLst/>
            <a:ahLst/>
            <a:cxnLst/>
            <a:rect l="l" t="t" r="r" b="b"/>
            <a:pathLst>
              <a:path w="2077648" h="959467">
                <a:moveTo>
                  <a:pt x="0" y="0"/>
                </a:moveTo>
                <a:lnTo>
                  <a:pt x="2077648" y="0"/>
                </a:lnTo>
                <a:lnTo>
                  <a:pt x="2077648" y="959467"/>
                </a:lnTo>
                <a:lnTo>
                  <a:pt x="0" y="959467"/>
                </a:lnTo>
                <a:lnTo>
                  <a:pt x="0" y="0"/>
                </a:lnTo>
                <a:close/>
              </a:path>
            </a:pathLst>
          </a:custGeom>
          <a:blipFill>
            <a:blip r:embed="rId2">
              <a:extLst>
                <a:ext uri="{96DAC541-7B7A-43D3-8B79-37D633B846F1}">
                  <asvg:svgBlip xmlns:asvg="http://schemas.microsoft.com/office/drawing/2016/SVG/main" r:embed="rId3"/>
                </a:ext>
              </a:extLst>
            </a:blip>
            <a:stretch>
              <a:fillRect r="-59838" b="-615486"/>
            </a:stretch>
          </a:blipFill>
        </p:spPr>
      </p:sp>
      <p:sp>
        <p:nvSpPr>
          <p:cNvPr id="4" name="AutoShape 4"/>
          <p:cNvSpPr/>
          <p:nvPr/>
        </p:nvSpPr>
        <p:spPr>
          <a:xfrm>
            <a:off x="1515899" y="9263062"/>
            <a:ext cx="15256203" cy="0"/>
          </a:xfrm>
          <a:prstGeom prst="line">
            <a:avLst/>
          </a:prstGeom>
          <a:ln w="9525" cap="flat">
            <a:solidFill>
              <a:srgbClr val="3BB77E"/>
            </a:solidFill>
            <a:prstDash val="solid"/>
            <a:headEnd type="none" w="sm" len="sm"/>
            <a:tailEnd type="none" w="sm" len="sm"/>
          </a:ln>
        </p:spPr>
      </p:sp>
      <p:grpSp>
        <p:nvGrpSpPr>
          <p:cNvPr id="5" name="Group 5"/>
          <p:cNvGrpSpPr/>
          <p:nvPr/>
        </p:nvGrpSpPr>
        <p:grpSpPr>
          <a:xfrm>
            <a:off x="12831949" y="3089566"/>
            <a:ext cx="3169060" cy="1523586"/>
            <a:chOff x="0" y="0"/>
            <a:chExt cx="660400" cy="317500"/>
          </a:xfrm>
        </p:grpSpPr>
        <p:sp>
          <p:nvSpPr>
            <p:cNvPr id="6" name="Freeform 6"/>
            <p:cNvSpPr/>
            <p:nvPr/>
          </p:nvSpPr>
          <p:spPr>
            <a:xfrm>
              <a:off x="0" y="0"/>
              <a:ext cx="660400" cy="317500"/>
            </a:xfrm>
            <a:custGeom>
              <a:avLst/>
              <a:gdLst/>
              <a:ahLst/>
              <a:cxnLst/>
              <a:rect l="l" t="t" r="r" b="b"/>
              <a:pathLst>
                <a:path w="660400" h="3175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408789"/>
            </a:solidFill>
          </p:spPr>
        </p:sp>
        <p:sp>
          <p:nvSpPr>
            <p:cNvPr id="7" name="TextBox 7"/>
            <p:cNvSpPr txBox="1"/>
            <p:nvPr/>
          </p:nvSpPr>
          <p:spPr>
            <a:xfrm>
              <a:off x="0" y="79375"/>
              <a:ext cx="660400" cy="238125"/>
            </a:xfrm>
            <a:prstGeom prst="rect">
              <a:avLst/>
            </a:prstGeom>
          </p:spPr>
          <p:txBody>
            <a:bodyPr lIns="50800" tIns="50800" rIns="50800" bIns="50800" rtlCol="0" anchor="ctr"/>
            <a:lstStyle/>
            <a:p>
              <a:pPr algn="ctr">
                <a:lnSpc>
                  <a:spcPts val="3079"/>
                </a:lnSpc>
              </a:pPr>
              <a:endParaRPr/>
            </a:p>
          </p:txBody>
        </p:sp>
      </p:grpSp>
      <p:grpSp>
        <p:nvGrpSpPr>
          <p:cNvPr id="8" name="Group 8"/>
          <p:cNvGrpSpPr/>
          <p:nvPr/>
        </p:nvGrpSpPr>
        <p:grpSpPr>
          <a:xfrm>
            <a:off x="12831949" y="5775321"/>
            <a:ext cx="3169060" cy="2506760"/>
            <a:chOff x="0" y="0"/>
            <a:chExt cx="660400" cy="522383"/>
          </a:xfrm>
        </p:grpSpPr>
        <p:sp>
          <p:nvSpPr>
            <p:cNvPr id="9" name="Freeform 9"/>
            <p:cNvSpPr/>
            <p:nvPr/>
          </p:nvSpPr>
          <p:spPr>
            <a:xfrm>
              <a:off x="0" y="0"/>
              <a:ext cx="660400" cy="522383"/>
            </a:xfrm>
            <a:custGeom>
              <a:avLst/>
              <a:gdLst/>
              <a:ahLst/>
              <a:cxnLst/>
              <a:rect l="l" t="t" r="r" b="b"/>
              <a:pathLst>
                <a:path w="660400" h="522383">
                  <a:moveTo>
                    <a:pt x="220252" y="503314"/>
                  </a:moveTo>
                  <a:cubicBezTo>
                    <a:pt x="254109" y="514828"/>
                    <a:pt x="292600" y="522383"/>
                    <a:pt x="330378" y="522383"/>
                  </a:cubicBezTo>
                  <a:cubicBezTo>
                    <a:pt x="368157" y="522383"/>
                    <a:pt x="404509" y="515906"/>
                    <a:pt x="438009" y="504393"/>
                  </a:cubicBezTo>
                  <a:cubicBezTo>
                    <a:pt x="438723" y="504033"/>
                    <a:pt x="439435" y="504033"/>
                    <a:pt x="440148" y="503674"/>
                  </a:cubicBezTo>
                  <a:cubicBezTo>
                    <a:pt x="565955" y="457618"/>
                    <a:pt x="658618" y="336004"/>
                    <a:pt x="660400" y="200332"/>
                  </a:cubicBezTo>
                  <a:lnTo>
                    <a:pt x="660400" y="0"/>
                  </a:lnTo>
                  <a:lnTo>
                    <a:pt x="0" y="0"/>
                  </a:lnTo>
                  <a:lnTo>
                    <a:pt x="0" y="200184"/>
                  </a:lnTo>
                  <a:cubicBezTo>
                    <a:pt x="1782" y="336723"/>
                    <a:pt x="93019" y="458338"/>
                    <a:pt x="220252" y="503314"/>
                  </a:cubicBezTo>
                  <a:close/>
                </a:path>
              </a:pathLst>
            </a:custGeom>
            <a:solidFill>
              <a:srgbClr val="408789"/>
            </a:solidFill>
          </p:spPr>
        </p:sp>
        <p:sp>
          <p:nvSpPr>
            <p:cNvPr id="10" name="TextBox 10"/>
            <p:cNvSpPr txBox="1"/>
            <p:nvPr/>
          </p:nvSpPr>
          <p:spPr>
            <a:xfrm>
              <a:off x="0" y="-47625"/>
              <a:ext cx="660400" cy="443008"/>
            </a:xfrm>
            <a:prstGeom prst="rect">
              <a:avLst/>
            </a:prstGeom>
          </p:spPr>
          <p:txBody>
            <a:bodyPr lIns="50800" tIns="50800" rIns="50800" bIns="50800" rtlCol="0" anchor="ctr"/>
            <a:lstStyle/>
            <a:p>
              <a:pPr algn="ctr">
                <a:lnSpc>
                  <a:spcPts val="3079"/>
                </a:lnSpc>
              </a:pPr>
              <a:endParaRPr/>
            </a:p>
          </p:txBody>
        </p:sp>
      </p:grpSp>
      <p:grpSp>
        <p:nvGrpSpPr>
          <p:cNvPr id="11" name="Group 11"/>
          <p:cNvGrpSpPr>
            <a:grpSpLocks noChangeAspect="1"/>
          </p:cNvGrpSpPr>
          <p:nvPr/>
        </p:nvGrpSpPr>
        <p:grpSpPr>
          <a:xfrm>
            <a:off x="12831949" y="3089566"/>
            <a:ext cx="922742" cy="922742"/>
            <a:chOff x="0" y="0"/>
            <a:chExt cx="495300" cy="495300"/>
          </a:xfrm>
        </p:grpSpPr>
        <p:sp>
          <p:nvSpPr>
            <p:cNvPr id="12" name="Freeform 12"/>
            <p:cNvSpPr/>
            <p:nvPr/>
          </p:nvSpPr>
          <p:spPr>
            <a:xfrm>
              <a:off x="0" y="0"/>
              <a:ext cx="495300" cy="495300"/>
            </a:xfrm>
            <a:custGeom>
              <a:avLst/>
              <a:gdLst/>
              <a:ahLst/>
              <a:cxnLst/>
              <a:rect l="l" t="t" r="r" b="b"/>
              <a:pathLst>
                <a:path w="495300" h="495300">
                  <a:moveTo>
                    <a:pt x="247650" y="0"/>
                  </a:moveTo>
                  <a:cubicBezTo>
                    <a:pt x="110490" y="0"/>
                    <a:pt x="0" y="110490"/>
                    <a:pt x="0" y="247650"/>
                  </a:cubicBezTo>
                  <a:cubicBezTo>
                    <a:pt x="0" y="384810"/>
                    <a:pt x="110490" y="495300"/>
                    <a:pt x="247650" y="495300"/>
                  </a:cubicBezTo>
                  <a:cubicBezTo>
                    <a:pt x="383540" y="495300"/>
                    <a:pt x="495300" y="384810"/>
                    <a:pt x="495300" y="247650"/>
                  </a:cubicBezTo>
                  <a:cubicBezTo>
                    <a:pt x="495300" y="110490"/>
                    <a:pt x="383540" y="0"/>
                    <a:pt x="247650" y="0"/>
                  </a:cubicBezTo>
                  <a:close/>
                  <a:moveTo>
                    <a:pt x="247650" y="457200"/>
                  </a:moveTo>
                  <a:cubicBezTo>
                    <a:pt x="132080" y="457200"/>
                    <a:pt x="38100" y="363220"/>
                    <a:pt x="38100" y="247650"/>
                  </a:cubicBezTo>
                  <a:cubicBezTo>
                    <a:pt x="38100" y="132080"/>
                    <a:pt x="132080" y="38100"/>
                    <a:pt x="247650" y="38100"/>
                  </a:cubicBezTo>
                  <a:cubicBezTo>
                    <a:pt x="363220" y="38100"/>
                    <a:pt x="457200" y="132080"/>
                    <a:pt x="457200" y="247650"/>
                  </a:cubicBezTo>
                  <a:cubicBezTo>
                    <a:pt x="457200" y="363220"/>
                    <a:pt x="363220" y="457200"/>
                    <a:pt x="247650" y="457200"/>
                  </a:cubicBezTo>
                  <a:close/>
                </a:path>
              </a:pathLst>
            </a:custGeom>
            <a:solidFill>
              <a:srgbClr val="408789"/>
            </a:solidFill>
          </p:spPr>
        </p:sp>
        <p:sp>
          <p:nvSpPr>
            <p:cNvPr id="13" name="Freeform 13"/>
            <p:cNvSpPr/>
            <p:nvPr/>
          </p:nvSpPr>
          <p:spPr>
            <a:xfrm>
              <a:off x="38100" y="38100"/>
              <a:ext cx="419100" cy="419100"/>
            </a:xfrm>
            <a:custGeom>
              <a:avLst/>
              <a:gdLst/>
              <a:ahLst/>
              <a:cxnLst/>
              <a:rect l="l" t="t" r="r" b="b"/>
              <a:pathLst>
                <a:path w="419100" h="419100">
                  <a:moveTo>
                    <a:pt x="209550" y="0"/>
                  </a:moveTo>
                  <a:cubicBezTo>
                    <a:pt x="93980" y="0"/>
                    <a:pt x="0" y="93980"/>
                    <a:pt x="0" y="209550"/>
                  </a:cubicBezTo>
                  <a:cubicBezTo>
                    <a:pt x="0" y="325120"/>
                    <a:pt x="93980" y="419100"/>
                    <a:pt x="209550" y="419100"/>
                  </a:cubicBezTo>
                  <a:cubicBezTo>
                    <a:pt x="325120" y="419100"/>
                    <a:pt x="419100" y="325120"/>
                    <a:pt x="419100" y="209550"/>
                  </a:cubicBezTo>
                  <a:cubicBezTo>
                    <a:pt x="419100" y="93980"/>
                    <a:pt x="325120" y="0"/>
                    <a:pt x="209550" y="0"/>
                  </a:cubicBezTo>
                  <a:close/>
                </a:path>
              </a:pathLst>
            </a:custGeom>
            <a:solidFill>
              <a:srgbClr val="FFFFFF"/>
            </a:solidFill>
          </p:spPr>
        </p:sp>
      </p:grpSp>
      <p:sp>
        <p:nvSpPr>
          <p:cNvPr id="14" name="Freeform 14"/>
          <p:cNvSpPr/>
          <p:nvPr/>
        </p:nvSpPr>
        <p:spPr>
          <a:xfrm>
            <a:off x="13995498" y="3413977"/>
            <a:ext cx="841961" cy="874764"/>
          </a:xfrm>
          <a:custGeom>
            <a:avLst/>
            <a:gdLst/>
            <a:ahLst/>
            <a:cxnLst/>
            <a:rect l="l" t="t" r="r" b="b"/>
            <a:pathLst>
              <a:path w="841961" h="874764">
                <a:moveTo>
                  <a:pt x="0" y="0"/>
                </a:moveTo>
                <a:lnTo>
                  <a:pt x="841961" y="0"/>
                </a:lnTo>
                <a:lnTo>
                  <a:pt x="841961" y="874764"/>
                </a:lnTo>
                <a:lnTo>
                  <a:pt x="0" y="87476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15" name="Group 15"/>
          <p:cNvGrpSpPr/>
          <p:nvPr/>
        </p:nvGrpSpPr>
        <p:grpSpPr>
          <a:xfrm>
            <a:off x="4019672" y="3047523"/>
            <a:ext cx="6055927" cy="2482437"/>
            <a:chOff x="0" y="0"/>
            <a:chExt cx="1457200" cy="597333"/>
          </a:xfrm>
        </p:grpSpPr>
        <p:sp>
          <p:nvSpPr>
            <p:cNvPr id="16" name="Freeform 16"/>
            <p:cNvSpPr/>
            <p:nvPr/>
          </p:nvSpPr>
          <p:spPr>
            <a:xfrm>
              <a:off x="0" y="0"/>
              <a:ext cx="1457200" cy="597333"/>
            </a:xfrm>
            <a:custGeom>
              <a:avLst/>
              <a:gdLst/>
              <a:ahLst/>
              <a:cxnLst/>
              <a:rect l="l" t="t" r="r" b="b"/>
              <a:pathLst>
                <a:path w="1457200" h="597333">
                  <a:moveTo>
                    <a:pt x="42187" y="0"/>
                  </a:moveTo>
                  <a:lnTo>
                    <a:pt x="1415013" y="0"/>
                  </a:lnTo>
                  <a:cubicBezTo>
                    <a:pt x="1426202" y="0"/>
                    <a:pt x="1436932" y="4445"/>
                    <a:pt x="1444844" y="12356"/>
                  </a:cubicBezTo>
                  <a:cubicBezTo>
                    <a:pt x="1452755" y="20268"/>
                    <a:pt x="1457200" y="30999"/>
                    <a:pt x="1457200" y="42187"/>
                  </a:cubicBezTo>
                  <a:lnTo>
                    <a:pt x="1457200" y="555146"/>
                  </a:lnTo>
                  <a:cubicBezTo>
                    <a:pt x="1457200" y="566335"/>
                    <a:pt x="1452755" y="577065"/>
                    <a:pt x="1444844" y="584977"/>
                  </a:cubicBezTo>
                  <a:cubicBezTo>
                    <a:pt x="1436932" y="592889"/>
                    <a:pt x="1426202" y="597333"/>
                    <a:pt x="1415013" y="597333"/>
                  </a:cubicBezTo>
                  <a:lnTo>
                    <a:pt x="42187" y="597333"/>
                  </a:lnTo>
                  <a:cubicBezTo>
                    <a:pt x="30999" y="597333"/>
                    <a:pt x="20268" y="592889"/>
                    <a:pt x="12356" y="584977"/>
                  </a:cubicBezTo>
                  <a:cubicBezTo>
                    <a:pt x="4445" y="577065"/>
                    <a:pt x="0" y="566335"/>
                    <a:pt x="0" y="555146"/>
                  </a:cubicBezTo>
                  <a:lnTo>
                    <a:pt x="0" y="42187"/>
                  </a:lnTo>
                  <a:cubicBezTo>
                    <a:pt x="0" y="30999"/>
                    <a:pt x="4445" y="20268"/>
                    <a:pt x="12356" y="12356"/>
                  </a:cubicBezTo>
                  <a:cubicBezTo>
                    <a:pt x="20268" y="4445"/>
                    <a:pt x="30999" y="0"/>
                    <a:pt x="42187" y="0"/>
                  </a:cubicBezTo>
                  <a:close/>
                </a:path>
              </a:pathLst>
            </a:custGeom>
            <a:solidFill>
              <a:srgbClr val="FFFFFF"/>
            </a:solidFill>
          </p:spPr>
        </p:sp>
        <p:sp>
          <p:nvSpPr>
            <p:cNvPr id="17" name="TextBox 17"/>
            <p:cNvSpPr txBox="1"/>
            <p:nvPr/>
          </p:nvSpPr>
          <p:spPr>
            <a:xfrm>
              <a:off x="0" y="-47625"/>
              <a:ext cx="1457200" cy="644958"/>
            </a:xfrm>
            <a:prstGeom prst="rect">
              <a:avLst/>
            </a:prstGeom>
          </p:spPr>
          <p:txBody>
            <a:bodyPr lIns="50800" tIns="50800" rIns="50800" bIns="50800" rtlCol="0" anchor="ctr"/>
            <a:lstStyle/>
            <a:p>
              <a:pPr algn="ctr">
                <a:lnSpc>
                  <a:spcPts val="3079"/>
                </a:lnSpc>
              </a:pPr>
              <a:endParaRPr/>
            </a:p>
          </p:txBody>
        </p:sp>
      </p:grpSp>
      <p:grpSp>
        <p:nvGrpSpPr>
          <p:cNvPr id="18" name="Group 18"/>
          <p:cNvGrpSpPr/>
          <p:nvPr/>
        </p:nvGrpSpPr>
        <p:grpSpPr>
          <a:xfrm>
            <a:off x="4019672" y="3047523"/>
            <a:ext cx="243588" cy="2482437"/>
            <a:chOff x="0" y="0"/>
            <a:chExt cx="58613" cy="597333"/>
          </a:xfrm>
        </p:grpSpPr>
        <p:sp>
          <p:nvSpPr>
            <p:cNvPr id="19" name="Freeform 19"/>
            <p:cNvSpPr/>
            <p:nvPr/>
          </p:nvSpPr>
          <p:spPr>
            <a:xfrm>
              <a:off x="0" y="0"/>
              <a:ext cx="58613" cy="597333"/>
            </a:xfrm>
            <a:custGeom>
              <a:avLst/>
              <a:gdLst/>
              <a:ahLst/>
              <a:cxnLst/>
              <a:rect l="l" t="t" r="r" b="b"/>
              <a:pathLst>
                <a:path w="58613" h="597333">
                  <a:moveTo>
                    <a:pt x="29307" y="0"/>
                  </a:moveTo>
                  <a:lnTo>
                    <a:pt x="29307" y="0"/>
                  </a:lnTo>
                  <a:cubicBezTo>
                    <a:pt x="37079" y="0"/>
                    <a:pt x="44533" y="3088"/>
                    <a:pt x="50029" y="8584"/>
                  </a:cubicBezTo>
                  <a:cubicBezTo>
                    <a:pt x="55526" y="14080"/>
                    <a:pt x="58613" y="21534"/>
                    <a:pt x="58613" y="29307"/>
                  </a:cubicBezTo>
                  <a:lnTo>
                    <a:pt x="58613" y="568027"/>
                  </a:lnTo>
                  <a:cubicBezTo>
                    <a:pt x="58613" y="575799"/>
                    <a:pt x="55526" y="583254"/>
                    <a:pt x="50029" y="588750"/>
                  </a:cubicBezTo>
                  <a:cubicBezTo>
                    <a:pt x="44533" y="594246"/>
                    <a:pt x="37079" y="597333"/>
                    <a:pt x="29307" y="597333"/>
                  </a:cubicBezTo>
                  <a:lnTo>
                    <a:pt x="29307" y="597333"/>
                  </a:lnTo>
                  <a:cubicBezTo>
                    <a:pt x="21534" y="597333"/>
                    <a:pt x="14080" y="594246"/>
                    <a:pt x="8584" y="588750"/>
                  </a:cubicBezTo>
                  <a:cubicBezTo>
                    <a:pt x="3088" y="583254"/>
                    <a:pt x="0" y="575799"/>
                    <a:pt x="0" y="568027"/>
                  </a:cubicBezTo>
                  <a:lnTo>
                    <a:pt x="0" y="29307"/>
                  </a:lnTo>
                  <a:cubicBezTo>
                    <a:pt x="0" y="21534"/>
                    <a:pt x="3088" y="14080"/>
                    <a:pt x="8584" y="8584"/>
                  </a:cubicBezTo>
                  <a:cubicBezTo>
                    <a:pt x="14080" y="3088"/>
                    <a:pt x="21534" y="0"/>
                    <a:pt x="29307" y="0"/>
                  </a:cubicBezTo>
                  <a:close/>
                </a:path>
              </a:pathLst>
            </a:custGeom>
            <a:solidFill>
              <a:srgbClr val="3BB77E"/>
            </a:solidFill>
          </p:spPr>
        </p:sp>
        <p:sp>
          <p:nvSpPr>
            <p:cNvPr id="20" name="TextBox 20"/>
            <p:cNvSpPr txBox="1"/>
            <p:nvPr/>
          </p:nvSpPr>
          <p:spPr>
            <a:xfrm>
              <a:off x="0" y="-47625"/>
              <a:ext cx="58613" cy="644958"/>
            </a:xfrm>
            <a:prstGeom prst="rect">
              <a:avLst/>
            </a:prstGeom>
          </p:spPr>
          <p:txBody>
            <a:bodyPr lIns="50800" tIns="50800" rIns="50800" bIns="50800" rtlCol="0" anchor="ctr"/>
            <a:lstStyle/>
            <a:p>
              <a:pPr algn="ctr">
                <a:lnSpc>
                  <a:spcPts val="3079"/>
                </a:lnSpc>
              </a:pPr>
              <a:endParaRPr/>
            </a:p>
          </p:txBody>
        </p:sp>
      </p:grpSp>
      <p:grpSp>
        <p:nvGrpSpPr>
          <p:cNvPr id="21" name="Group 21"/>
          <p:cNvGrpSpPr/>
          <p:nvPr/>
        </p:nvGrpSpPr>
        <p:grpSpPr>
          <a:xfrm>
            <a:off x="2286046" y="3047523"/>
            <a:ext cx="1473503" cy="1473503"/>
            <a:chOff x="0" y="0"/>
            <a:chExt cx="812800" cy="812800"/>
          </a:xfrm>
        </p:grpSpPr>
        <p:sp>
          <p:nvSpPr>
            <p:cNvPr id="22" name="Freeform 22"/>
            <p:cNvSpPr/>
            <p:nvPr/>
          </p:nvSpPr>
          <p:spPr>
            <a:xfrm>
              <a:off x="0" y="0"/>
              <a:ext cx="812800" cy="812800"/>
            </a:xfrm>
            <a:custGeom>
              <a:avLst/>
              <a:gdLst/>
              <a:ahLst/>
              <a:cxnLst/>
              <a:rect l="l" t="t" r="r" b="b"/>
              <a:pathLst>
                <a:path w="812800" h="812800">
                  <a:moveTo>
                    <a:pt x="131352" y="0"/>
                  </a:moveTo>
                  <a:lnTo>
                    <a:pt x="681448" y="0"/>
                  </a:lnTo>
                  <a:cubicBezTo>
                    <a:pt x="753992" y="0"/>
                    <a:pt x="812800" y="58808"/>
                    <a:pt x="812800" y="131352"/>
                  </a:cubicBezTo>
                  <a:lnTo>
                    <a:pt x="812800" y="681448"/>
                  </a:lnTo>
                  <a:cubicBezTo>
                    <a:pt x="812800" y="753992"/>
                    <a:pt x="753992" y="812800"/>
                    <a:pt x="681448" y="812800"/>
                  </a:cubicBezTo>
                  <a:lnTo>
                    <a:pt x="131352" y="812800"/>
                  </a:lnTo>
                  <a:cubicBezTo>
                    <a:pt x="58808" y="812800"/>
                    <a:pt x="0" y="753992"/>
                    <a:pt x="0" y="681448"/>
                  </a:cubicBezTo>
                  <a:lnTo>
                    <a:pt x="0" y="131352"/>
                  </a:lnTo>
                  <a:cubicBezTo>
                    <a:pt x="0" y="58808"/>
                    <a:pt x="58808" y="0"/>
                    <a:pt x="131352" y="0"/>
                  </a:cubicBezTo>
                  <a:close/>
                </a:path>
              </a:pathLst>
            </a:custGeom>
            <a:solidFill>
              <a:srgbClr val="3BB77E"/>
            </a:solidFill>
          </p:spPr>
        </p:sp>
        <p:sp>
          <p:nvSpPr>
            <p:cNvPr id="23" name="TextBox 23"/>
            <p:cNvSpPr txBox="1"/>
            <p:nvPr/>
          </p:nvSpPr>
          <p:spPr>
            <a:xfrm>
              <a:off x="0" y="-47625"/>
              <a:ext cx="812800" cy="860425"/>
            </a:xfrm>
            <a:prstGeom prst="rect">
              <a:avLst/>
            </a:prstGeom>
          </p:spPr>
          <p:txBody>
            <a:bodyPr lIns="50800" tIns="50800" rIns="50800" bIns="50800" rtlCol="0" anchor="ctr"/>
            <a:lstStyle/>
            <a:p>
              <a:pPr algn="ctr">
                <a:lnSpc>
                  <a:spcPts val="3079"/>
                </a:lnSpc>
              </a:pPr>
              <a:endParaRPr/>
            </a:p>
          </p:txBody>
        </p:sp>
      </p:grpSp>
      <p:sp>
        <p:nvSpPr>
          <p:cNvPr id="24" name="Freeform 24"/>
          <p:cNvSpPr/>
          <p:nvPr/>
        </p:nvSpPr>
        <p:spPr>
          <a:xfrm>
            <a:off x="2657088" y="3418565"/>
            <a:ext cx="731417" cy="731417"/>
          </a:xfrm>
          <a:custGeom>
            <a:avLst/>
            <a:gdLst/>
            <a:ahLst/>
            <a:cxnLst/>
            <a:rect l="l" t="t" r="r" b="b"/>
            <a:pathLst>
              <a:path w="731417" h="731417">
                <a:moveTo>
                  <a:pt x="0" y="0"/>
                </a:moveTo>
                <a:lnTo>
                  <a:pt x="731418" y="0"/>
                </a:lnTo>
                <a:lnTo>
                  <a:pt x="731418" y="731418"/>
                </a:lnTo>
                <a:lnTo>
                  <a:pt x="0" y="73141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25" name="Group 25"/>
          <p:cNvGrpSpPr/>
          <p:nvPr/>
        </p:nvGrpSpPr>
        <p:grpSpPr>
          <a:xfrm>
            <a:off x="5719473" y="6259621"/>
            <a:ext cx="5937770" cy="2434002"/>
            <a:chOff x="0" y="0"/>
            <a:chExt cx="1457200" cy="597333"/>
          </a:xfrm>
        </p:grpSpPr>
        <p:sp>
          <p:nvSpPr>
            <p:cNvPr id="26" name="Freeform 26"/>
            <p:cNvSpPr/>
            <p:nvPr/>
          </p:nvSpPr>
          <p:spPr>
            <a:xfrm>
              <a:off x="0" y="0"/>
              <a:ext cx="1457200" cy="597333"/>
            </a:xfrm>
            <a:custGeom>
              <a:avLst/>
              <a:gdLst/>
              <a:ahLst/>
              <a:cxnLst/>
              <a:rect l="l" t="t" r="r" b="b"/>
              <a:pathLst>
                <a:path w="1457200" h="597333">
                  <a:moveTo>
                    <a:pt x="43027" y="0"/>
                  </a:moveTo>
                  <a:lnTo>
                    <a:pt x="1414173" y="0"/>
                  </a:lnTo>
                  <a:cubicBezTo>
                    <a:pt x="1437936" y="0"/>
                    <a:pt x="1457200" y="19264"/>
                    <a:pt x="1457200" y="43027"/>
                  </a:cubicBezTo>
                  <a:lnTo>
                    <a:pt x="1457200" y="554307"/>
                  </a:lnTo>
                  <a:cubicBezTo>
                    <a:pt x="1457200" y="565718"/>
                    <a:pt x="1452667" y="576662"/>
                    <a:pt x="1444598" y="584731"/>
                  </a:cubicBezTo>
                  <a:cubicBezTo>
                    <a:pt x="1436529" y="592800"/>
                    <a:pt x="1425585" y="597333"/>
                    <a:pt x="1414173" y="597333"/>
                  </a:cubicBezTo>
                  <a:lnTo>
                    <a:pt x="43027" y="597333"/>
                  </a:lnTo>
                  <a:cubicBezTo>
                    <a:pt x="19264" y="597333"/>
                    <a:pt x="0" y="578070"/>
                    <a:pt x="0" y="554307"/>
                  </a:cubicBezTo>
                  <a:lnTo>
                    <a:pt x="0" y="43027"/>
                  </a:lnTo>
                  <a:cubicBezTo>
                    <a:pt x="0" y="19264"/>
                    <a:pt x="19264" y="0"/>
                    <a:pt x="43027" y="0"/>
                  </a:cubicBezTo>
                  <a:close/>
                </a:path>
              </a:pathLst>
            </a:custGeom>
            <a:solidFill>
              <a:srgbClr val="FFFFFF"/>
            </a:solidFill>
          </p:spPr>
        </p:sp>
        <p:sp>
          <p:nvSpPr>
            <p:cNvPr id="27" name="TextBox 27"/>
            <p:cNvSpPr txBox="1"/>
            <p:nvPr/>
          </p:nvSpPr>
          <p:spPr>
            <a:xfrm>
              <a:off x="0" y="-47625"/>
              <a:ext cx="1457200" cy="644958"/>
            </a:xfrm>
            <a:prstGeom prst="rect">
              <a:avLst/>
            </a:prstGeom>
          </p:spPr>
          <p:txBody>
            <a:bodyPr lIns="50800" tIns="50800" rIns="50800" bIns="50800" rtlCol="0" anchor="ctr"/>
            <a:lstStyle/>
            <a:p>
              <a:pPr algn="ctr">
                <a:lnSpc>
                  <a:spcPts val="3079"/>
                </a:lnSpc>
              </a:pPr>
              <a:endParaRPr/>
            </a:p>
          </p:txBody>
        </p:sp>
      </p:grpSp>
      <p:grpSp>
        <p:nvGrpSpPr>
          <p:cNvPr id="28" name="Group 28"/>
          <p:cNvGrpSpPr/>
          <p:nvPr/>
        </p:nvGrpSpPr>
        <p:grpSpPr>
          <a:xfrm>
            <a:off x="5719473" y="6259621"/>
            <a:ext cx="238836" cy="2434002"/>
            <a:chOff x="0" y="0"/>
            <a:chExt cx="58613" cy="597333"/>
          </a:xfrm>
        </p:grpSpPr>
        <p:sp>
          <p:nvSpPr>
            <p:cNvPr id="29" name="Freeform 29"/>
            <p:cNvSpPr/>
            <p:nvPr/>
          </p:nvSpPr>
          <p:spPr>
            <a:xfrm>
              <a:off x="0" y="0"/>
              <a:ext cx="58613" cy="597333"/>
            </a:xfrm>
            <a:custGeom>
              <a:avLst/>
              <a:gdLst/>
              <a:ahLst/>
              <a:cxnLst/>
              <a:rect l="l" t="t" r="r" b="b"/>
              <a:pathLst>
                <a:path w="58613" h="597333">
                  <a:moveTo>
                    <a:pt x="29307" y="0"/>
                  </a:moveTo>
                  <a:lnTo>
                    <a:pt x="29307" y="0"/>
                  </a:lnTo>
                  <a:cubicBezTo>
                    <a:pt x="37079" y="0"/>
                    <a:pt x="44533" y="3088"/>
                    <a:pt x="50029" y="8584"/>
                  </a:cubicBezTo>
                  <a:cubicBezTo>
                    <a:pt x="55526" y="14080"/>
                    <a:pt x="58613" y="21534"/>
                    <a:pt x="58613" y="29307"/>
                  </a:cubicBezTo>
                  <a:lnTo>
                    <a:pt x="58613" y="568027"/>
                  </a:lnTo>
                  <a:cubicBezTo>
                    <a:pt x="58613" y="575799"/>
                    <a:pt x="55526" y="583254"/>
                    <a:pt x="50029" y="588750"/>
                  </a:cubicBezTo>
                  <a:cubicBezTo>
                    <a:pt x="44533" y="594246"/>
                    <a:pt x="37079" y="597333"/>
                    <a:pt x="29307" y="597333"/>
                  </a:cubicBezTo>
                  <a:lnTo>
                    <a:pt x="29307" y="597333"/>
                  </a:lnTo>
                  <a:cubicBezTo>
                    <a:pt x="21534" y="597333"/>
                    <a:pt x="14080" y="594246"/>
                    <a:pt x="8584" y="588750"/>
                  </a:cubicBezTo>
                  <a:cubicBezTo>
                    <a:pt x="3088" y="583254"/>
                    <a:pt x="0" y="575799"/>
                    <a:pt x="0" y="568027"/>
                  </a:cubicBezTo>
                  <a:lnTo>
                    <a:pt x="0" y="29307"/>
                  </a:lnTo>
                  <a:cubicBezTo>
                    <a:pt x="0" y="21534"/>
                    <a:pt x="3088" y="14080"/>
                    <a:pt x="8584" y="8584"/>
                  </a:cubicBezTo>
                  <a:cubicBezTo>
                    <a:pt x="14080" y="3088"/>
                    <a:pt x="21534" y="0"/>
                    <a:pt x="29307" y="0"/>
                  </a:cubicBezTo>
                  <a:close/>
                </a:path>
              </a:pathLst>
            </a:custGeom>
            <a:solidFill>
              <a:srgbClr val="639C9D"/>
            </a:solidFill>
          </p:spPr>
        </p:sp>
        <p:sp>
          <p:nvSpPr>
            <p:cNvPr id="30" name="TextBox 30"/>
            <p:cNvSpPr txBox="1"/>
            <p:nvPr/>
          </p:nvSpPr>
          <p:spPr>
            <a:xfrm>
              <a:off x="0" y="-47625"/>
              <a:ext cx="58613" cy="644958"/>
            </a:xfrm>
            <a:prstGeom prst="rect">
              <a:avLst/>
            </a:prstGeom>
          </p:spPr>
          <p:txBody>
            <a:bodyPr lIns="50800" tIns="50800" rIns="50800" bIns="50800" rtlCol="0" anchor="ctr"/>
            <a:lstStyle/>
            <a:p>
              <a:pPr algn="ctr">
                <a:lnSpc>
                  <a:spcPts val="3079"/>
                </a:lnSpc>
              </a:pPr>
              <a:endParaRPr/>
            </a:p>
          </p:txBody>
        </p:sp>
      </p:grpSp>
      <p:grpSp>
        <p:nvGrpSpPr>
          <p:cNvPr id="31" name="Group 31"/>
          <p:cNvGrpSpPr/>
          <p:nvPr/>
        </p:nvGrpSpPr>
        <p:grpSpPr>
          <a:xfrm>
            <a:off x="4019672" y="6259621"/>
            <a:ext cx="1444754" cy="1444754"/>
            <a:chOff x="0" y="0"/>
            <a:chExt cx="812800" cy="812800"/>
          </a:xfrm>
        </p:grpSpPr>
        <p:sp>
          <p:nvSpPr>
            <p:cNvPr id="32" name="Freeform 32"/>
            <p:cNvSpPr/>
            <p:nvPr/>
          </p:nvSpPr>
          <p:spPr>
            <a:xfrm>
              <a:off x="0" y="0"/>
              <a:ext cx="812800" cy="812800"/>
            </a:xfrm>
            <a:custGeom>
              <a:avLst/>
              <a:gdLst/>
              <a:ahLst/>
              <a:cxnLst/>
              <a:rect l="l" t="t" r="r" b="b"/>
              <a:pathLst>
                <a:path w="812800" h="812800">
                  <a:moveTo>
                    <a:pt x="133966" y="0"/>
                  </a:moveTo>
                  <a:lnTo>
                    <a:pt x="678834" y="0"/>
                  </a:lnTo>
                  <a:cubicBezTo>
                    <a:pt x="714364" y="0"/>
                    <a:pt x="748439" y="14114"/>
                    <a:pt x="773562" y="39238"/>
                  </a:cubicBezTo>
                  <a:cubicBezTo>
                    <a:pt x="798686" y="64361"/>
                    <a:pt x="812800" y="98436"/>
                    <a:pt x="812800" y="133966"/>
                  </a:cubicBezTo>
                  <a:lnTo>
                    <a:pt x="812800" y="678834"/>
                  </a:lnTo>
                  <a:cubicBezTo>
                    <a:pt x="812800" y="714364"/>
                    <a:pt x="798686" y="748439"/>
                    <a:pt x="773562" y="773562"/>
                  </a:cubicBezTo>
                  <a:cubicBezTo>
                    <a:pt x="748439" y="798686"/>
                    <a:pt x="714364" y="812800"/>
                    <a:pt x="678834" y="812800"/>
                  </a:cubicBezTo>
                  <a:lnTo>
                    <a:pt x="133966" y="812800"/>
                  </a:lnTo>
                  <a:cubicBezTo>
                    <a:pt x="98436" y="812800"/>
                    <a:pt x="64361" y="798686"/>
                    <a:pt x="39238" y="773562"/>
                  </a:cubicBezTo>
                  <a:cubicBezTo>
                    <a:pt x="14114" y="748439"/>
                    <a:pt x="0" y="714364"/>
                    <a:pt x="0" y="678834"/>
                  </a:cubicBezTo>
                  <a:lnTo>
                    <a:pt x="0" y="133966"/>
                  </a:lnTo>
                  <a:cubicBezTo>
                    <a:pt x="0" y="98436"/>
                    <a:pt x="14114" y="64361"/>
                    <a:pt x="39238" y="39238"/>
                  </a:cubicBezTo>
                  <a:cubicBezTo>
                    <a:pt x="64361" y="14114"/>
                    <a:pt x="98436" y="0"/>
                    <a:pt x="133966" y="0"/>
                  </a:cubicBezTo>
                  <a:close/>
                </a:path>
              </a:pathLst>
            </a:custGeom>
            <a:solidFill>
              <a:srgbClr val="639C9D"/>
            </a:solidFill>
          </p:spPr>
        </p:sp>
        <p:sp>
          <p:nvSpPr>
            <p:cNvPr id="33" name="TextBox 33"/>
            <p:cNvSpPr txBox="1"/>
            <p:nvPr/>
          </p:nvSpPr>
          <p:spPr>
            <a:xfrm>
              <a:off x="0" y="-47625"/>
              <a:ext cx="812800" cy="860425"/>
            </a:xfrm>
            <a:prstGeom prst="rect">
              <a:avLst/>
            </a:prstGeom>
          </p:spPr>
          <p:txBody>
            <a:bodyPr lIns="50800" tIns="50800" rIns="50800" bIns="50800" rtlCol="0" anchor="ctr"/>
            <a:lstStyle/>
            <a:p>
              <a:pPr algn="ctr">
                <a:lnSpc>
                  <a:spcPts val="3079"/>
                </a:lnSpc>
              </a:pPr>
              <a:endParaRPr/>
            </a:p>
          </p:txBody>
        </p:sp>
      </p:grpSp>
      <p:sp>
        <p:nvSpPr>
          <p:cNvPr id="34" name="Freeform 34"/>
          <p:cNvSpPr/>
          <p:nvPr/>
        </p:nvSpPr>
        <p:spPr>
          <a:xfrm>
            <a:off x="4434148" y="6685259"/>
            <a:ext cx="615801" cy="593478"/>
          </a:xfrm>
          <a:custGeom>
            <a:avLst/>
            <a:gdLst/>
            <a:ahLst/>
            <a:cxnLst/>
            <a:rect l="l" t="t" r="r" b="b"/>
            <a:pathLst>
              <a:path w="615801" h="593478">
                <a:moveTo>
                  <a:pt x="0" y="0"/>
                </a:moveTo>
                <a:lnTo>
                  <a:pt x="615801" y="0"/>
                </a:lnTo>
                <a:lnTo>
                  <a:pt x="615801" y="593478"/>
                </a:lnTo>
                <a:lnTo>
                  <a:pt x="0" y="59347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35" name="Freeform 35"/>
          <p:cNvSpPr/>
          <p:nvPr/>
        </p:nvSpPr>
        <p:spPr>
          <a:xfrm>
            <a:off x="3666219" y="2998988"/>
            <a:ext cx="6999315" cy="2579506"/>
          </a:xfrm>
          <a:custGeom>
            <a:avLst/>
            <a:gdLst/>
            <a:ahLst/>
            <a:cxnLst/>
            <a:rect l="l" t="t" r="r" b="b"/>
            <a:pathLst>
              <a:path w="6999315" h="2579506">
                <a:moveTo>
                  <a:pt x="0" y="0"/>
                </a:moveTo>
                <a:lnTo>
                  <a:pt x="6999315" y="0"/>
                </a:lnTo>
                <a:lnTo>
                  <a:pt x="6999315" y="2579506"/>
                </a:lnTo>
                <a:lnTo>
                  <a:pt x="0" y="2579506"/>
                </a:lnTo>
                <a:lnTo>
                  <a:pt x="0" y="0"/>
                </a:lnTo>
                <a:close/>
              </a:path>
            </a:pathLst>
          </a:custGeom>
          <a:blipFill>
            <a:blip r:embed="rId10"/>
            <a:stretch>
              <a:fillRect/>
            </a:stretch>
          </a:blipFill>
        </p:spPr>
      </p:sp>
      <p:sp>
        <p:nvSpPr>
          <p:cNvPr id="36" name="Freeform 36"/>
          <p:cNvSpPr/>
          <p:nvPr/>
        </p:nvSpPr>
        <p:spPr>
          <a:xfrm>
            <a:off x="6356324" y="6259621"/>
            <a:ext cx="4886148" cy="2443074"/>
          </a:xfrm>
          <a:custGeom>
            <a:avLst/>
            <a:gdLst/>
            <a:ahLst/>
            <a:cxnLst/>
            <a:rect l="l" t="t" r="r" b="b"/>
            <a:pathLst>
              <a:path w="4886148" h="2443074">
                <a:moveTo>
                  <a:pt x="0" y="0"/>
                </a:moveTo>
                <a:lnTo>
                  <a:pt x="4886148" y="0"/>
                </a:lnTo>
                <a:lnTo>
                  <a:pt x="4886148" y="2443074"/>
                </a:lnTo>
                <a:lnTo>
                  <a:pt x="0" y="2443074"/>
                </a:lnTo>
                <a:lnTo>
                  <a:pt x="0" y="0"/>
                </a:lnTo>
                <a:close/>
              </a:path>
            </a:pathLst>
          </a:custGeom>
          <a:blipFill>
            <a:blip r:embed="rId11"/>
            <a:stretch>
              <a:fillRect/>
            </a:stretch>
          </a:blipFill>
        </p:spPr>
      </p:sp>
      <p:sp>
        <p:nvSpPr>
          <p:cNvPr id="37" name="TextBox 37"/>
          <p:cNvSpPr txBox="1"/>
          <p:nvPr/>
        </p:nvSpPr>
        <p:spPr>
          <a:xfrm>
            <a:off x="12326890" y="9411166"/>
            <a:ext cx="4445211" cy="353546"/>
          </a:xfrm>
          <a:prstGeom prst="rect">
            <a:avLst/>
          </a:prstGeom>
        </p:spPr>
        <p:txBody>
          <a:bodyPr lIns="0" tIns="0" rIns="0" bIns="0" rtlCol="0" anchor="t">
            <a:spAutoFit/>
          </a:bodyPr>
          <a:lstStyle/>
          <a:p>
            <a:pPr algn="r">
              <a:lnSpc>
                <a:spcPts val="2944"/>
              </a:lnSpc>
            </a:pPr>
            <a:r>
              <a:rPr lang="en-US" sz="1899">
                <a:solidFill>
                  <a:srgbClr val="235A5B"/>
                </a:solidFill>
                <a:latin typeface="Nunito Sans"/>
                <a:ea typeface="Nunito Sans"/>
                <a:cs typeface="Nunito Sans"/>
                <a:sym typeface="Nunito Sans"/>
              </a:rPr>
              <a:t>ĐỒ ÁN TỐT NGHIỆP</a:t>
            </a:r>
          </a:p>
        </p:txBody>
      </p:sp>
      <p:sp>
        <p:nvSpPr>
          <p:cNvPr id="39" name="TextBox 39"/>
          <p:cNvSpPr txBox="1"/>
          <p:nvPr/>
        </p:nvSpPr>
        <p:spPr>
          <a:xfrm>
            <a:off x="13112245" y="4641787"/>
            <a:ext cx="2608467" cy="1047750"/>
          </a:xfrm>
          <a:prstGeom prst="rect">
            <a:avLst/>
          </a:prstGeom>
        </p:spPr>
        <p:txBody>
          <a:bodyPr lIns="0" tIns="0" rIns="0" bIns="0" rtlCol="0" anchor="t">
            <a:spAutoFit/>
          </a:bodyPr>
          <a:lstStyle/>
          <a:p>
            <a:pPr marL="0" lvl="1" indent="0" algn="ctr">
              <a:lnSpc>
                <a:spcPts val="4200"/>
              </a:lnSpc>
              <a:spcBef>
                <a:spcPct val="0"/>
              </a:spcBef>
            </a:pPr>
            <a:r>
              <a:rPr lang="en-US" sz="3000" b="1" spc="96">
                <a:solidFill>
                  <a:srgbClr val="2A2B2D"/>
                </a:solidFill>
                <a:latin typeface="Montserrat Bold"/>
                <a:ea typeface="Montserrat Bold"/>
                <a:cs typeface="Montserrat Bold"/>
                <a:sym typeface="Montserrat Bold"/>
              </a:rPr>
              <a:t>Công nghệ sử dụng</a:t>
            </a:r>
          </a:p>
        </p:txBody>
      </p:sp>
      <p:sp>
        <p:nvSpPr>
          <p:cNvPr id="40" name="TextBox 40"/>
          <p:cNvSpPr txBox="1"/>
          <p:nvPr/>
        </p:nvSpPr>
        <p:spPr>
          <a:xfrm>
            <a:off x="12947875" y="3274646"/>
            <a:ext cx="690889" cy="483902"/>
          </a:xfrm>
          <a:prstGeom prst="rect">
            <a:avLst/>
          </a:prstGeom>
        </p:spPr>
        <p:txBody>
          <a:bodyPr lIns="0" tIns="0" rIns="0" bIns="0" rtlCol="0" anchor="t">
            <a:spAutoFit/>
          </a:bodyPr>
          <a:lstStyle/>
          <a:p>
            <a:pPr algn="ctr">
              <a:lnSpc>
                <a:spcPts val="3907"/>
              </a:lnSpc>
            </a:pPr>
            <a:r>
              <a:rPr lang="en-US" sz="2790" b="1" spc="117">
                <a:solidFill>
                  <a:srgbClr val="408789"/>
                </a:solidFill>
                <a:latin typeface="Barlow Bold"/>
                <a:ea typeface="Barlow Bold"/>
                <a:cs typeface="Barlow Bold"/>
                <a:sym typeface="Barlow Bold"/>
              </a:rPr>
              <a:t>03</a:t>
            </a:r>
          </a:p>
        </p:txBody>
      </p:sp>
      <p:sp>
        <p:nvSpPr>
          <p:cNvPr id="41" name="TextBox 41"/>
          <p:cNvSpPr txBox="1"/>
          <p:nvPr/>
        </p:nvSpPr>
        <p:spPr>
          <a:xfrm>
            <a:off x="4867499" y="933450"/>
            <a:ext cx="8553002" cy="854075"/>
          </a:xfrm>
          <a:prstGeom prst="rect">
            <a:avLst/>
          </a:prstGeom>
        </p:spPr>
        <p:txBody>
          <a:bodyPr lIns="0" tIns="0" rIns="0" bIns="0" rtlCol="0" anchor="t">
            <a:spAutoFit/>
          </a:bodyPr>
          <a:lstStyle/>
          <a:p>
            <a:pPr marL="0" lvl="1" indent="0" algn="ctr">
              <a:lnSpc>
                <a:spcPts val="7000"/>
              </a:lnSpc>
              <a:spcBef>
                <a:spcPct val="0"/>
              </a:spcBef>
            </a:pPr>
            <a:r>
              <a:rPr lang="en-US" sz="5000" b="1" spc="160">
                <a:solidFill>
                  <a:srgbClr val="3BB77E"/>
                </a:solidFill>
                <a:latin typeface="Montserrat Bold"/>
                <a:ea typeface="Montserrat Bold"/>
                <a:cs typeface="Montserrat Bold"/>
                <a:sym typeface="Montserrat Bold"/>
              </a:rPr>
              <a:t>TỔNG QUAN VỀ ĐỀ TÀI</a:t>
            </a:r>
          </a:p>
        </p:txBody>
      </p:sp>
      <p:sp>
        <p:nvSpPr>
          <p:cNvPr id="42" name="TextBox 45">
            <a:extLst>
              <a:ext uri="{FF2B5EF4-FFF2-40B4-BE49-F238E27FC236}">
                <a16:creationId xmlns:a16="http://schemas.microsoft.com/office/drawing/2014/main" id="{7000162A-13E4-4B18-9286-93EC90ADB358}"/>
              </a:ext>
            </a:extLst>
          </p:cNvPr>
          <p:cNvSpPr txBox="1"/>
          <p:nvPr/>
        </p:nvSpPr>
        <p:spPr>
          <a:xfrm>
            <a:off x="1515899" y="9411166"/>
            <a:ext cx="4287818" cy="353546"/>
          </a:xfrm>
          <a:prstGeom prst="rect">
            <a:avLst/>
          </a:prstGeom>
        </p:spPr>
        <p:txBody>
          <a:bodyPr lIns="0" tIns="0" rIns="0" bIns="0" rtlCol="0" anchor="t">
            <a:spAutoFit/>
          </a:bodyPr>
          <a:lstStyle/>
          <a:p>
            <a:pPr algn="l">
              <a:lnSpc>
                <a:spcPts val="2944"/>
              </a:lnSpc>
            </a:pPr>
            <a:r>
              <a:rPr lang="en-US" sz="1899" dirty="0">
                <a:solidFill>
                  <a:srgbClr val="235A5B"/>
                </a:solidFill>
                <a:latin typeface="Nunito Sans"/>
                <a:ea typeface="Nunito Sans"/>
                <a:cs typeface="Nunito Sans"/>
                <a:sym typeface="Nunito Sans"/>
              </a:rPr>
              <a:t>06 – ĐOÀN CÔNG THÀNH </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EFF6FB"/>
        </a:solidFill>
        <a:effectLst/>
      </p:bgPr>
    </p:bg>
    <p:spTree>
      <p:nvGrpSpPr>
        <p:cNvPr id="1" name=""/>
        <p:cNvGrpSpPr/>
        <p:nvPr/>
      </p:nvGrpSpPr>
      <p:grpSpPr>
        <a:xfrm>
          <a:off x="0" y="0"/>
          <a:ext cx="0" cy="0"/>
          <a:chOff x="0" y="0"/>
          <a:chExt cx="0" cy="0"/>
        </a:xfrm>
      </p:grpSpPr>
      <p:sp>
        <p:nvSpPr>
          <p:cNvPr id="2" name="Freeform 2"/>
          <p:cNvSpPr/>
          <p:nvPr/>
        </p:nvSpPr>
        <p:spPr>
          <a:xfrm>
            <a:off x="15182806" y="1028700"/>
            <a:ext cx="2077648" cy="959467"/>
          </a:xfrm>
          <a:custGeom>
            <a:avLst/>
            <a:gdLst/>
            <a:ahLst/>
            <a:cxnLst/>
            <a:rect l="l" t="t" r="r" b="b"/>
            <a:pathLst>
              <a:path w="2077648" h="959467">
                <a:moveTo>
                  <a:pt x="0" y="0"/>
                </a:moveTo>
                <a:lnTo>
                  <a:pt x="2077648" y="0"/>
                </a:lnTo>
                <a:lnTo>
                  <a:pt x="2077648" y="959467"/>
                </a:lnTo>
                <a:lnTo>
                  <a:pt x="0" y="959467"/>
                </a:lnTo>
                <a:lnTo>
                  <a:pt x="0" y="0"/>
                </a:lnTo>
                <a:close/>
              </a:path>
            </a:pathLst>
          </a:custGeom>
          <a:blipFill>
            <a:blip r:embed="rId2">
              <a:extLst>
                <a:ext uri="{96DAC541-7B7A-43D3-8B79-37D633B846F1}">
                  <asvg:svgBlip xmlns:asvg="http://schemas.microsoft.com/office/drawing/2016/SVG/main" r:embed="rId3"/>
                </a:ext>
              </a:extLst>
            </a:blip>
            <a:stretch>
              <a:fillRect r="-59838" b="-615486"/>
            </a:stretch>
          </a:blipFill>
        </p:spPr>
      </p:sp>
      <p:sp>
        <p:nvSpPr>
          <p:cNvPr id="3" name="Freeform 3"/>
          <p:cNvSpPr/>
          <p:nvPr/>
        </p:nvSpPr>
        <p:spPr>
          <a:xfrm>
            <a:off x="1028700" y="1028700"/>
            <a:ext cx="2077648" cy="959467"/>
          </a:xfrm>
          <a:custGeom>
            <a:avLst/>
            <a:gdLst/>
            <a:ahLst/>
            <a:cxnLst/>
            <a:rect l="l" t="t" r="r" b="b"/>
            <a:pathLst>
              <a:path w="2077648" h="959467">
                <a:moveTo>
                  <a:pt x="0" y="0"/>
                </a:moveTo>
                <a:lnTo>
                  <a:pt x="2077648" y="0"/>
                </a:lnTo>
                <a:lnTo>
                  <a:pt x="2077648" y="959467"/>
                </a:lnTo>
                <a:lnTo>
                  <a:pt x="0" y="959467"/>
                </a:lnTo>
                <a:lnTo>
                  <a:pt x="0" y="0"/>
                </a:lnTo>
                <a:close/>
              </a:path>
            </a:pathLst>
          </a:custGeom>
          <a:blipFill>
            <a:blip r:embed="rId2">
              <a:extLst>
                <a:ext uri="{96DAC541-7B7A-43D3-8B79-37D633B846F1}">
                  <asvg:svgBlip xmlns:asvg="http://schemas.microsoft.com/office/drawing/2016/SVG/main" r:embed="rId3"/>
                </a:ext>
              </a:extLst>
            </a:blip>
            <a:stretch>
              <a:fillRect r="-59838" b="-615486"/>
            </a:stretch>
          </a:blipFill>
        </p:spPr>
      </p:sp>
      <p:grpSp>
        <p:nvGrpSpPr>
          <p:cNvPr id="4" name="Group 4"/>
          <p:cNvGrpSpPr/>
          <p:nvPr/>
        </p:nvGrpSpPr>
        <p:grpSpPr>
          <a:xfrm rot="-10800000">
            <a:off x="2632395" y="2803840"/>
            <a:ext cx="2605510" cy="1049727"/>
            <a:chOff x="0" y="0"/>
            <a:chExt cx="787089" cy="317108"/>
          </a:xfrm>
        </p:grpSpPr>
        <p:sp>
          <p:nvSpPr>
            <p:cNvPr id="5" name="Freeform 5"/>
            <p:cNvSpPr/>
            <p:nvPr/>
          </p:nvSpPr>
          <p:spPr>
            <a:xfrm>
              <a:off x="0" y="0"/>
              <a:ext cx="787089" cy="317108"/>
            </a:xfrm>
            <a:custGeom>
              <a:avLst/>
              <a:gdLst/>
              <a:ahLst/>
              <a:cxnLst/>
              <a:rect l="l" t="t" r="r" b="b"/>
              <a:pathLst>
                <a:path w="787089" h="317108">
                  <a:moveTo>
                    <a:pt x="0" y="0"/>
                  </a:moveTo>
                  <a:lnTo>
                    <a:pt x="787089" y="0"/>
                  </a:lnTo>
                  <a:lnTo>
                    <a:pt x="787089" y="317108"/>
                  </a:lnTo>
                  <a:lnTo>
                    <a:pt x="0" y="317108"/>
                  </a:lnTo>
                  <a:close/>
                </a:path>
              </a:pathLst>
            </a:custGeom>
            <a:solidFill>
              <a:srgbClr val="327576"/>
            </a:solidFill>
          </p:spPr>
        </p:sp>
        <p:sp>
          <p:nvSpPr>
            <p:cNvPr id="6" name="TextBox 6"/>
            <p:cNvSpPr txBox="1"/>
            <p:nvPr/>
          </p:nvSpPr>
          <p:spPr>
            <a:xfrm>
              <a:off x="0" y="-47625"/>
              <a:ext cx="787089" cy="364733"/>
            </a:xfrm>
            <a:prstGeom prst="rect">
              <a:avLst/>
            </a:prstGeom>
          </p:spPr>
          <p:txBody>
            <a:bodyPr lIns="50800" tIns="50800" rIns="50800" bIns="50800" rtlCol="0" anchor="ctr"/>
            <a:lstStyle/>
            <a:p>
              <a:pPr algn="ctr">
                <a:lnSpc>
                  <a:spcPts val="3079"/>
                </a:lnSpc>
              </a:pPr>
              <a:endParaRPr/>
            </a:p>
          </p:txBody>
        </p:sp>
      </p:grpSp>
      <p:grpSp>
        <p:nvGrpSpPr>
          <p:cNvPr id="7" name="Group 7"/>
          <p:cNvGrpSpPr/>
          <p:nvPr/>
        </p:nvGrpSpPr>
        <p:grpSpPr>
          <a:xfrm rot="-10800000">
            <a:off x="7712729" y="2803840"/>
            <a:ext cx="2605510" cy="1049727"/>
            <a:chOff x="0" y="0"/>
            <a:chExt cx="787089" cy="317108"/>
          </a:xfrm>
        </p:grpSpPr>
        <p:sp>
          <p:nvSpPr>
            <p:cNvPr id="8" name="Freeform 8"/>
            <p:cNvSpPr/>
            <p:nvPr/>
          </p:nvSpPr>
          <p:spPr>
            <a:xfrm>
              <a:off x="0" y="0"/>
              <a:ext cx="787089" cy="317108"/>
            </a:xfrm>
            <a:custGeom>
              <a:avLst/>
              <a:gdLst/>
              <a:ahLst/>
              <a:cxnLst/>
              <a:rect l="l" t="t" r="r" b="b"/>
              <a:pathLst>
                <a:path w="787089" h="317108">
                  <a:moveTo>
                    <a:pt x="0" y="0"/>
                  </a:moveTo>
                  <a:lnTo>
                    <a:pt x="787089" y="0"/>
                  </a:lnTo>
                  <a:lnTo>
                    <a:pt x="787089" y="317108"/>
                  </a:lnTo>
                  <a:lnTo>
                    <a:pt x="0" y="317108"/>
                  </a:lnTo>
                  <a:close/>
                </a:path>
              </a:pathLst>
            </a:custGeom>
            <a:solidFill>
              <a:srgbClr val="327576"/>
            </a:solidFill>
          </p:spPr>
        </p:sp>
        <p:sp>
          <p:nvSpPr>
            <p:cNvPr id="9" name="TextBox 9"/>
            <p:cNvSpPr txBox="1"/>
            <p:nvPr/>
          </p:nvSpPr>
          <p:spPr>
            <a:xfrm>
              <a:off x="0" y="-47625"/>
              <a:ext cx="787089" cy="364733"/>
            </a:xfrm>
            <a:prstGeom prst="rect">
              <a:avLst/>
            </a:prstGeom>
          </p:spPr>
          <p:txBody>
            <a:bodyPr lIns="50800" tIns="50800" rIns="50800" bIns="50800" rtlCol="0" anchor="ctr"/>
            <a:lstStyle/>
            <a:p>
              <a:pPr algn="ctr">
                <a:lnSpc>
                  <a:spcPts val="3079"/>
                </a:lnSpc>
              </a:pPr>
              <a:endParaRPr/>
            </a:p>
          </p:txBody>
        </p:sp>
      </p:grpSp>
      <p:grpSp>
        <p:nvGrpSpPr>
          <p:cNvPr id="10" name="Group 10"/>
          <p:cNvGrpSpPr/>
          <p:nvPr/>
        </p:nvGrpSpPr>
        <p:grpSpPr>
          <a:xfrm rot="-10800000">
            <a:off x="12790055" y="2803840"/>
            <a:ext cx="2605510" cy="1049727"/>
            <a:chOff x="0" y="0"/>
            <a:chExt cx="787089" cy="317108"/>
          </a:xfrm>
        </p:grpSpPr>
        <p:sp>
          <p:nvSpPr>
            <p:cNvPr id="11" name="Freeform 11"/>
            <p:cNvSpPr/>
            <p:nvPr/>
          </p:nvSpPr>
          <p:spPr>
            <a:xfrm>
              <a:off x="0" y="0"/>
              <a:ext cx="787089" cy="317108"/>
            </a:xfrm>
            <a:custGeom>
              <a:avLst/>
              <a:gdLst/>
              <a:ahLst/>
              <a:cxnLst/>
              <a:rect l="l" t="t" r="r" b="b"/>
              <a:pathLst>
                <a:path w="787089" h="317108">
                  <a:moveTo>
                    <a:pt x="0" y="0"/>
                  </a:moveTo>
                  <a:lnTo>
                    <a:pt x="787089" y="0"/>
                  </a:lnTo>
                  <a:lnTo>
                    <a:pt x="787089" y="317108"/>
                  </a:lnTo>
                  <a:lnTo>
                    <a:pt x="0" y="317108"/>
                  </a:lnTo>
                  <a:close/>
                </a:path>
              </a:pathLst>
            </a:custGeom>
            <a:solidFill>
              <a:srgbClr val="327576"/>
            </a:solidFill>
          </p:spPr>
        </p:sp>
        <p:sp>
          <p:nvSpPr>
            <p:cNvPr id="12" name="TextBox 12"/>
            <p:cNvSpPr txBox="1"/>
            <p:nvPr/>
          </p:nvSpPr>
          <p:spPr>
            <a:xfrm>
              <a:off x="0" y="-47625"/>
              <a:ext cx="787089" cy="364733"/>
            </a:xfrm>
            <a:prstGeom prst="rect">
              <a:avLst/>
            </a:prstGeom>
          </p:spPr>
          <p:txBody>
            <a:bodyPr lIns="50800" tIns="50800" rIns="50800" bIns="50800" rtlCol="0" anchor="ctr"/>
            <a:lstStyle/>
            <a:p>
              <a:pPr algn="ctr">
                <a:lnSpc>
                  <a:spcPts val="3079"/>
                </a:lnSpc>
              </a:pPr>
              <a:endParaRPr/>
            </a:p>
          </p:txBody>
        </p:sp>
      </p:grpSp>
      <p:grpSp>
        <p:nvGrpSpPr>
          <p:cNvPr id="13" name="Group 13"/>
          <p:cNvGrpSpPr/>
          <p:nvPr/>
        </p:nvGrpSpPr>
        <p:grpSpPr>
          <a:xfrm rot="-10800000">
            <a:off x="7712729" y="6090900"/>
            <a:ext cx="2605510" cy="1049727"/>
            <a:chOff x="0" y="0"/>
            <a:chExt cx="787089" cy="317108"/>
          </a:xfrm>
        </p:grpSpPr>
        <p:sp>
          <p:nvSpPr>
            <p:cNvPr id="14" name="Freeform 14"/>
            <p:cNvSpPr/>
            <p:nvPr/>
          </p:nvSpPr>
          <p:spPr>
            <a:xfrm>
              <a:off x="0" y="0"/>
              <a:ext cx="787089" cy="317108"/>
            </a:xfrm>
            <a:custGeom>
              <a:avLst/>
              <a:gdLst/>
              <a:ahLst/>
              <a:cxnLst/>
              <a:rect l="l" t="t" r="r" b="b"/>
              <a:pathLst>
                <a:path w="787089" h="317108">
                  <a:moveTo>
                    <a:pt x="0" y="0"/>
                  </a:moveTo>
                  <a:lnTo>
                    <a:pt x="787089" y="0"/>
                  </a:lnTo>
                  <a:lnTo>
                    <a:pt x="787089" y="317108"/>
                  </a:lnTo>
                  <a:lnTo>
                    <a:pt x="0" y="317108"/>
                  </a:lnTo>
                  <a:close/>
                </a:path>
              </a:pathLst>
            </a:custGeom>
            <a:solidFill>
              <a:srgbClr val="327576"/>
            </a:solidFill>
          </p:spPr>
        </p:sp>
        <p:sp>
          <p:nvSpPr>
            <p:cNvPr id="15" name="TextBox 15"/>
            <p:cNvSpPr txBox="1"/>
            <p:nvPr/>
          </p:nvSpPr>
          <p:spPr>
            <a:xfrm>
              <a:off x="0" y="-47625"/>
              <a:ext cx="787089" cy="364733"/>
            </a:xfrm>
            <a:prstGeom prst="rect">
              <a:avLst/>
            </a:prstGeom>
          </p:spPr>
          <p:txBody>
            <a:bodyPr lIns="50800" tIns="50800" rIns="50800" bIns="50800" rtlCol="0" anchor="ctr"/>
            <a:lstStyle/>
            <a:p>
              <a:pPr algn="ctr">
                <a:lnSpc>
                  <a:spcPts val="3079"/>
                </a:lnSpc>
              </a:pPr>
              <a:endParaRPr/>
            </a:p>
          </p:txBody>
        </p:sp>
      </p:grpSp>
      <p:grpSp>
        <p:nvGrpSpPr>
          <p:cNvPr id="16" name="Group 16"/>
          <p:cNvGrpSpPr/>
          <p:nvPr/>
        </p:nvGrpSpPr>
        <p:grpSpPr>
          <a:xfrm rot="-10800000">
            <a:off x="12790055" y="6090900"/>
            <a:ext cx="2605510" cy="1049727"/>
            <a:chOff x="0" y="0"/>
            <a:chExt cx="787089" cy="317108"/>
          </a:xfrm>
        </p:grpSpPr>
        <p:sp>
          <p:nvSpPr>
            <p:cNvPr id="17" name="Freeform 17"/>
            <p:cNvSpPr/>
            <p:nvPr/>
          </p:nvSpPr>
          <p:spPr>
            <a:xfrm>
              <a:off x="0" y="0"/>
              <a:ext cx="787089" cy="317108"/>
            </a:xfrm>
            <a:custGeom>
              <a:avLst/>
              <a:gdLst/>
              <a:ahLst/>
              <a:cxnLst/>
              <a:rect l="l" t="t" r="r" b="b"/>
              <a:pathLst>
                <a:path w="787089" h="317108">
                  <a:moveTo>
                    <a:pt x="0" y="0"/>
                  </a:moveTo>
                  <a:lnTo>
                    <a:pt x="787089" y="0"/>
                  </a:lnTo>
                  <a:lnTo>
                    <a:pt x="787089" y="317108"/>
                  </a:lnTo>
                  <a:lnTo>
                    <a:pt x="0" y="317108"/>
                  </a:lnTo>
                  <a:close/>
                </a:path>
              </a:pathLst>
            </a:custGeom>
            <a:solidFill>
              <a:srgbClr val="327576"/>
            </a:solidFill>
          </p:spPr>
        </p:sp>
        <p:sp>
          <p:nvSpPr>
            <p:cNvPr id="18" name="TextBox 18"/>
            <p:cNvSpPr txBox="1"/>
            <p:nvPr/>
          </p:nvSpPr>
          <p:spPr>
            <a:xfrm>
              <a:off x="0" y="-47625"/>
              <a:ext cx="787089" cy="364733"/>
            </a:xfrm>
            <a:prstGeom prst="rect">
              <a:avLst/>
            </a:prstGeom>
          </p:spPr>
          <p:txBody>
            <a:bodyPr lIns="50800" tIns="50800" rIns="50800" bIns="50800" rtlCol="0" anchor="ctr"/>
            <a:lstStyle/>
            <a:p>
              <a:pPr algn="ctr">
                <a:lnSpc>
                  <a:spcPts val="3079"/>
                </a:lnSpc>
              </a:pPr>
              <a:endParaRPr/>
            </a:p>
          </p:txBody>
        </p:sp>
      </p:grpSp>
      <p:grpSp>
        <p:nvGrpSpPr>
          <p:cNvPr id="19" name="Group 19"/>
          <p:cNvGrpSpPr/>
          <p:nvPr/>
        </p:nvGrpSpPr>
        <p:grpSpPr>
          <a:xfrm rot="-10800000">
            <a:off x="2632395" y="6090153"/>
            <a:ext cx="2605510" cy="1049727"/>
            <a:chOff x="0" y="0"/>
            <a:chExt cx="787089" cy="317108"/>
          </a:xfrm>
        </p:grpSpPr>
        <p:sp>
          <p:nvSpPr>
            <p:cNvPr id="20" name="Freeform 20"/>
            <p:cNvSpPr/>
            <p:nvPr/>
          </p:nvSpPr>
          <p:spPr>
            <a:xfrm>
              <a:off x="0" y="0"/>
              <a:ext cx="787089" cy="317108"/>
            </a:xfrm>
            <a:custGeom>
              <a:avLst/>
              <a:gdLst/>
              <a:ahLst/>
              <a:cxnLst/>
              <a:rect l="l" t="t" r="r" b="b"/>
              <a:pathLst>
                <a:path w="787089" h="317108">
                  <a:moveTo>
                    <a:pt x="0" y="0"/>
                  </a:moveTo>
                  <a:lnTo>
                    <a:pt x="787089" y="0"/>
                  </a:lnTo>
                  <a:lnTo>
                    <a:pt x="787089" y="317108"/>
                  </a:lnTo>
                  <a:lnTo>
                    <a:pt x="0" y="317108"/>
                  </a:lnTo>
                  <a:close/>
                </a:path>
              </a:pathLst>
            </a:custGeom>
            <a:solidFill>
              <a:srgbClr val="327576"/>
            </a:solidFill>
          </p:spPr>
        </p:sp>
        <p:sp>
          <p:nvSpPr>
            <p:cNvPr id="21" name="TextBox 21"/>
            <p:cNvSpPr txBox="1"/>
            <p:nvPr/>
          </p:nvSpPr>
          <p:spPr>
            <a:xfrm>
              <a:off x="0" y="-47625"/>
              <a:ext cx="787089" cy="364733"/>
            </a:xfrm>
            <a:prstGeom prst="rect">
              <a:avLst/>
            </a:prstGeom>
          </p:spPr>
          <p:txBody>
            <a:bodyPr lIns="50800" tIns="50800" rIns="50800" bIns="50800" rtlCol="0" anchor="ctr"/>
            <a:lstStyle/>
            <a:p>
              <a:pPr algn="ctr">
                <a:lnSpc>
                  <a:spcPts val="3079"/>
                </a:lnSpc>
              </a:pPr>
              <a:endParaRPr/>
            </a:p>
          </p:txBody>
        </p:sp>
      </p:grpSp>
      <p:grpSp>
        <p:nvGrpSpPr>
          <p:cNvPr id="22" name="Group 22"/>
          <p:cNvGrpSpPr/>
          <p:nvPr/>
        </p:nvGrpSpPr>
        <p:grpSpPr>
          <a:xfrm rot="-10800000">
            <a:off x="2107532" y="2803840"/>
            <a:ext cx="1049727" cy="1049727"/>
            <a:chOff x="0" y="0"/>
            <a:chExt cx="812800" cy="812800"/>
          </a:xfrm>
        </p:grpSpPr>
        <p:sp>
          <p:nvSpPr>
            <p:cNvPr id="23" name="Freeform 23"/>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327576"/>
            </a:solidFill>
          </p:spPr>
        </p:sp>
        <p:sp>
          <p:nvSpPr>
            <p:cNvPr id="24" name="TextBox 24"/>
            <p:cNvSpPr txBox="1"/>
            <p:nvPr/>
          </p:nvSpPr>
          <p:spPr>
            <a:xfrm>
              <a:off x="139700" y="92075"/>
              <a:ext cx="533400" cy="581025"/>
            </a:xfrm>
            <a:prstGeom prst="rect">
              <a:avLst/>
            </a:prstGeom>
          </p:spPr>
          <p:txBody>
            <a:bodyPr lIns="50800" tIns="50800" rIns="50800" bIns="50800" rtlCol="0" anchor="ctr"/>
            <a:lstStyle/>
            <a:p>
              <a:pPr algn="ctr">
                <a:lnSpc>
                  <a:spcPts val="3079"/>
                </a:lnSpc>
              </a:pPr>
              <a:endParaRPr/>
            </a:p>
          </p:txBody>
        </p:sp>
      </p:grpSp>
      <p:grpSp>
        <p:nvGrpSpPr>
          <p:cNvPr id="25" name="Group 25"/>
          <p:cNvGrpSpPr/>
          <p:nvPr/>
        </p:nvGrpSpPr>
        <p:grpSpPr>
          <a:xfrm rot="-10800000">
            <a:off x="7187865" y="2803840"/>
            <a:ext cx="1049727" cy="1049727"/>
            <a:chOff x="0" y="0"/>
            <a:chExt cx="812800" cy="812800"/>
          </a:xfrm>
        </p:grpSpPr>
        <p:sp>
          <p:nvSpPr>
            <p:cNvPr id="26" name="Freeform 26"/>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327576"/>
            </a:solidFill>
          </p:spPr>
        </p:sp>
        <p:sp>
          <p:nvSpPr>
            <p:cNvPr id="27" name="TextBox 27"/>
            <p:cNvSpPr txBox="1"/>
            <p:nvPr/>
          </p:nvSpPr>
          <p:spPr>
            <a:xfrm>
              <a:off x="139700" y="92075"/>
              <a:ext cx="533400" cy="581025"/>
            </a:xfrm>
            <a:prstGeom prst="rect">
              <a:avLst/>
            </a:prstGeom>
          </p:spPr>
          <p:txBody>
            <a:bodyPr lIns="50800" tIns="50800" rIns="50800" bIns="50800" rtlCol="0" anchor="ctr"/>
            <a:lstStyle/>
            <a:p>
              <a:pPr algn="ctr">
                <a:lnSpc>
                  <a:spcPts val="3079"/>
                </a:lnSpc>
              </a:pPr>
              <a:endParaRPr/>
            </a:p>
          </p:txBody>
        </p:sp>
      </p:grpSp>
      <p:grpSp>
        <p:nvGrpSpPr>
          <p:cNvPr id="28" name="Group 28"/>
          <p:cNvGrpSpPr/>
          <p:nvPr/>
        </p:nvGrpSpPr>
        <p:grpSpPr>
          <a:xfrm rot="-10800000">
            <a:off x="12265192" y="2803840"/>
            <a:ext cx="1049727" cy="1049727"/>
            <a:chOff x="0" y="0"/>
            <a:chExt cx="812800" cy="812800"/>
          </a:xfrm>
        </p:grpSpPr>
        <p:sp>
          <p:nvSpPr>
            <p:cNvPr id="29" name="Freeform 29"/>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327576"/>
            </a:solidFill>
          </p:spPr>
        </p:sp>
        <p:sp>
          <p:nvSpPr>
            <p:cNvPr id="30" name="TextBox 30"/>
            <p:cNvSpPr txBox="1"/>
            <p:nvPr/>
          </p:nvSpPr>
          <p:spPr>
            <a:xfrm>
              <a:off x="139700" y="92075"/>
              <a:ext cx="533400" cy="581025"/>
            </a:xfrm>
            <a:prstGeom prst="rect">
              <a:avLst/>
            </a:prstGeom>
          </p:spPr>
          <p:txBody>
            <a:bodyPr lIns="50800" tIns="50800" rIns="50800" bIns="50800" rtlCol="0" anchor="ctr"/>
            <a:lstStyle/>
            <a:p>
              <a:pPr algn="ctr">
                <a:lnSpc>
                  <a:spcPts val="3079"/>
                </a:lnSpc>
              </a:pPr>
              <a:endParaRPr/>
            </a:p>
          </p:txBody>
        </p:sp>
      </p:grpSp>
      <p:grpSp>
        <p:nvGrpSpPr>
          <p:cNvPr id="31" name="Group 31"/>
          <p:cNvGrpSpPr/>
          <p:nvPr/>
        </p:nvGrpSpPr>
        <p:grpSpPr>
          <a:xfrm rot="-10800000">
            <a:off x="7187865" y="6090900"/>
            <a:ext cx="1049727" cy="1049727"/>
            <a:chOff x="0" y="0"/>
            <a:chExt cx="812800" cy="812800"/>
          </a:xfrm>
        </p:grpSpPr>
        <p:sp>
          <p:nvSpPr>
            <p:cNvPr id="32" name="Freeform 32"/>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327576"/>
            </a:solidFill>
          </p:spPr>
        </p:sp>
        <p:sp>
          <p:nvSpPr>
            <p:cNvPr id="33" name="TextBox 33"/>
            <p:cNvSpPr txBox="1"/>
            <p:nvPr/>
          </p:nvSpPr>
          <p:spPr>
            <a:xfrm>
              <a:off x="139700" y="92075"/>
              <a:ext cx="533400" cy="581025"/>
            </a:xfrm>
            <a:prstGeom prst="rect">
              <a:avLst/>
            </a:prstGeom>
          </p:spPr>
          <p:txBody>
            <a:bodyPr lIns="50800" tIns="50800" rIns="50800" bIns="50800" rtlCol="0" anchor="ctr"/>
            <a:lstStyle/>
            <a:p>
              <a:pPr algn="ctr">
                <a:lnSpc>
                  <a:spcPts val="3079"/>
                </a:lnSpc>
              </a:pPr>
              <a:endParaRPr/>
            </a:p>
          </p:txBody>
        </p:sp>
      </p:grpSp>
      <p:grpSp>
        <p:nvGrpSpPr>
          <p:cNvPr id="34" name="Group 34"/>
          <p:cNvGrpSpPr/>
          <p:nvPr/>
        </p:nvGrpSpPr>
        <p:grpSpPr>
          <a:xfrm rot="-10800000">
            <a:off x="12265192" y="6090900"/>
            <a:ext cx="1049727" cy="1049727"/>
            <a:chOff x="0" y="0"/>
            <a:chExt cx="812800" cy="812800"/>
          </a:xfrm>
        </p:grpSpPr>
        <p:sp>
          <p:nvSpPr>
            <p:cNvPr id="35" name="Freeform 35"/>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327576"/>
            </a:solidFill>
          </p:spPr>
        </p:sp>
        <p:sp>
          <p:nvSpPr>
            <p:cNvPr id="36" name="TextBox 36"/>
            <p:cNvSpPr txBox="1"/>
            <p:nvPr/>
          </p:nvSpPr>
          <p:spPr>
            <a:xfrm>
              <a:off x="139700" y="92075"/>
              <a:ext cx="533400" cy="581025"/>
            </a:xfrm>
            <a:prstGeom prst="rect">
              <a:avLst/>
            </a:prstGeom>
          </p:spPr>
          <p:txBody>
            <a:bodyPr lIns="50800" tIns="50800" rIns="50800" bIns="50800" rtlCol="0" anchor="ctr"/>
            <a:lstStyle/>
            <a:p>
              <a:pPr algn="ctr">
                <a:lnSpc>
                  <a:spcPts val="3079"/>
                </a:lnSpc>
              </a:pPr>
              <a:endParaRPr/>
            </a:p>
          </p:txBody>
        </p:sp>
      </p:grpSp>
      <p:grpSp>
        <p:nvGrpSpPr>
          <p:cNvPr id="37" name="Group 37"/>
          <p:cNvGrpSpPr/>
          <p:nvPr/>
        </p:nvGrpSpPr>
        <p:grpSpPr>
          <a:xfrm rot="-10800000">
            <a:off x="2107532" y="6090153"/>
            <a:ext cx="1049727" cy="1049727"/>
            <a:chOff x="0" y="0"/>
            <a:chExt cx="812800" cy="812800"/>
          </a:xfrm>
        </p:grpSpPr>
        <p:sp>
          <p:nvSpPr>
            <p:cNvPr id="38" name="Freeform 38"/>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327576"/>
            </a:solidFill>
          </p:spPr>
        </p:sp>
        <p:sp>
          <p:nvSpPr>
            <p:cNvPr id="39" name="TextBox 39"/>
            <p:cNvSpPr txBox="1"/>
            <p:nvPr/>
          </p:nvSpPr>
          <p:spPr>
            <a:xfrm>
              <a:off x="139700" y="92075"/>
              <a:ext cx="533400" cy="581025"/>
            </a:xfrm>
            <a:prstGeom prst="rect">
              <a:avLst/>
            </a:prstGeom>
          </p:spPr>
          <p:txBody>
            <a:bodyPr lIns="50800" tIns="50800" rIns="50800" bIns="50800" rtlCol="0" anchor="ctr"/>
            <a:lstStyle/>
            <a:p>
              <a:pPr algn="ctr">
                <a:lnSpc>
                  <a:spcPts val="3079"/>
                </a:lnSpc>
              </a:pPr>
              <a:endParaRPr/>
            </a:p>
          </p:txBody>
        </p:sp>
      </p:grpSp>
      <p:grpSp>
        <p:nvGrpSpPr>
          <p:cNvPr id="40" name="Group 40"/>
          <p:cNvGrpSpPr/>
          <p:nvPr/>
        </p:nvGrpSpPr>
        <p:grpSpPr>
          <a:xfrm rot="-10800000">
            <a:off x="2223518" y="2919826"/>
            <a:ext cx="817755" cy="817755"/>
            <a:chOff x="0" y="0"/>
            <a:chExt cx="812800" cy="812800"/>
          </a:xfrm>
        </p:grpSpPr>
        <p:sp>
          <p:nvSpPr>
            <p:cNvPr id="41" name="Freeform 41"/>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FFFFFF"/>
            </a:solidFill>
          </p:spPr>
        </p:sp>
        <p:sp>
          <p:nvSpPr>
            <p:cNvPr id="42" name="TextBox 42"/>
            <p:cNvSpPr txBox="1"/>
            <p:nvPr/>
          </p:nvSpPr>
          <p:spPr>
            <a:xfrm>
              <a:off x="139700" y="92075"/>
              <a:ext cx="533400" cy="581025"/>
            </a:xfrm>
            <a:prstGeom prst="rect">
              <a:avLst/>
            </a:prstGeom>
          </p:spPr>
          <p:txBody>
            <a:bodyPr lIns="50800" tIns="50800" rIns="50800" bIns="50800" rtlCol="0" anchor="ctr"/>
            <a:lstStyle/>
            <a:p>
              <a:pPr algn="ctr">
                <a:lnSpc>
                  <a:spcPts val="3079"/>
                </a:lnSpc>
              </a:pPr>
              <a:endParaRPr/>
            </a:p>
          </p:txBody>
        </p:sp>
      </p:grpSp>
      <p:grpSp>
        <p:nvGrpSpPr>
          <p:cNvPr id="43" name="Group 43"/>
          <p:cNvGrpSpPr/>
          <p:nvPr/>
        </p:nvGrpSpPr>
        <p:grpSpPr>
          <a:xfrm rot="-10800000">
            <a:off x="7303851" y="2919826"/>
            <a:ext cx="817755" cy="817755"/>
            <a:chOff x="0" y="0"/>
            <a:chExt cx="812800" cy="812800"/>
          </a:xfrm>
        </p:grpSpPr>
        <p:sp>
          <p:nvSpPr>
            <p:cNvPr id="44" name="Freeform 44"/>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FFFFFF"/>
            </a:solidFill>
          </p:spPr>
        </p:sp>
        <p:sp>
          <p:nvSpPr>
            <p:cNvPr id="45" name="TextBox 45"/>
            <p:cNvSpPr txBox="1"/>
            <p:nvPr/>
          </p:nvSpPr>
          <p:spPr>
            <a:xfrm>
              <a:off x="139700" y="92075"/>
              <a:ext cx="533400" cy="581025"/>
            </a:xfrm>
            <a:prstGeom prst="rect">
              <a:avLst/>
            </a:prstGeom>
          </p:spPr>
          <p:txBody>
            <a:bodyPr lIns="50800" tIns="50800" rIns="50800" bIns="50800" rtlCol="0" anchor="ctr"/>
            <a:lstStyle/>
            <a:p>
              <a:pPr algn="ctr">
                <a:lnSpc>
                  <a:spcPts val="3079"/>
                </a:lnSpc>
              </a:pPr>
              <a:endParaRPr/>
            </a:p>
          </p:txBody>
        </p:sp>
      </p:grpSp>
      <p:grpSp>
        <p:nvGrpSpPr>
          <p:cNvPr id="46" name="Group 46"/>
          <p:cNvGrpSpPr/>
          <p:nvPr/>
        </p:nvGrpSpPr>
        <p:grpSpPr>
          <a:xfrm rot="-10800000">
            <a:off x="12381178" y="2919826"/>
            <a:ext cx="817755" cy="817755"/>
            <a:chOff x="0" y="0"/>
            <a:chExt cx="812800" cy="812800"/>
          </a:xfrm>
        </p:grpSpPr>
        <p:sp>
          <p:nvSpPr>
            <p:cNvPr id="47" name="Freeform 47"/>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FFFFFF"/>
            </a:solidFill>
          </p:spPr>
        </p:sp>
        <p:sp>
          <p:nvSpPr>
            <p:cNvPr id="48" name="TextBox 48"/>
            <p:cNvSpPr txBox="1"/>
            <p:nvPr/>
          </p:nvSpPr>
          <p:spPr>
            <a:xfrm>
              <a:off x="139700" y="92075"/>
              <a:ext cx="533400" cy="581025"/>
            </a:xfrm>
            <a:prstGeom prst="rect">
              <a:avLst/>
            </a:prstGeom>
          </p:spPr>
          <p:txBody>
            <a:bodyPr lIns="50800" tIns="50800" rIns="50800" bIns="50800" rtlCol="0" anchor="ctr"/>
            <a:lstStyle/>
            <a:p>
              <a:pPr algn="ctr">
                <a:lnSpc>
                  <a:spcPts val="3079"/>
                </a:lnSpc>
              </a:pPr>
              <a:endParaRPr/>
            </a:p>
          </p:txBody>
        </p:sp>
      </p:grpSp>
      <p:grpSp>
        <p:nvGrpSpPr>
          <p:cNvPr id="49" name="Group 49"/>
          <p:cNvGrpSpPr/>
          <p:nvPr/>
        </p:nvGrpSpPr>
        <p:grpSpPr>
          <a:xfrm rot="-10800000">
            <a:off x="7303851" y="6206886"/>
            <a:ext cx="817755" cy="817755"/>
            <a:chOff x="0" y="0"/>
            <a:chExt cx="812800" cy="812800"/>
          </a:xfrm>
        </p:grpSpPr>
        <p:sp>
          <p:nvSpPr>
            <p:cNvPr id="50" name="Freeform 50"/>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FFFFFF"/>
            </a:solidFill>
          </p:spPr>
        </p:sp>
        <p:sp>
          <p:nvSpPr>
            <p:cNvPr id="51" name="TextBox 51"/>
            <p:cNvSpPr txBox="1"/>
            <p:nvPr/>
          </p:nvSpPr>
          <p:spPr>
            <a:xfrm>
              <a:off x="139700" y="92075"/>
              <a:ext cx="533400" cy="581025"/>
            </a:xfrm>
            <a:prstGeom prst="rect">
              <a:avLst/>
            </a:prstGeom>
          </p:spPr>
          <p:txBody>
            <a:bodyPr lIns="50800" tIns="50800" rIns="50800" bIns="50800" rtlCol="0" anchor="ctr"/>
            <a:lstStyle/>
            <a:p>
              <a:pPr algn="ctr">
                <a:lnSpc>
                  <a:spcPts val="3079"/>
                </a:lnSpc>
              </a:pPr>
              <a:endParaRPr/>
            </a:p>
          </p:txBody>
        </p:sp>
      </p:grpSp>
      <p:grpSp>
        <p:nvGrpSpPr>
          <p:cNvPr id="52" name="Group 52"/>
          <p:cNvGrpSpPr/>
          <p:nvPr/>
        </p:nvGrpSpPr>
        <p:grpSpPr>
          <a:xfrm rot="-10800000">
            <a:off x="12381178" y="6206886"/>
            <a:ext cx="817755" cy="817755"/>
            <a:chOff x="0" y="0"/>
            <a:chExt cx="812800" cy="812800"/>
          </a:xfrm>
        </p:grpSpPr>
        <p:sp>
          <p:nvSpPr>
            <p:cNvPr id="53" name="Freeform 53"/>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FFFFFF"/>
            </a:solidFill>
          </p:spPr>
        </p:sp>
        <p:sp>
          <p:nvSpPr>
            <p:cNvPr id="54" name="TextBox 54"/>
            <p:cNvSpPr txBox="1"/>
            <p:nvPr/>
          </p:nvSpPr>
          <p:spPr>
            <a:xfrm>
              <a:off x="139700" y="92075"/>
              <a:ext cx="533400" cy="581025"/>
            </a:xfrm>
            <a:prstGeom prst="rect">
              <a:avLst/>
            </a:prstGeom>
          </p:spPr>
          <p:txBody>
            <a:bodyPr lIns="50800" tIns="50800" rIns="50800" bIns="50800" rtlCol="0" anchor="ctr"/>
            <a:lstStyle/>
            <a:p>
              <a:pPr algn="ctr">
                <a:lnSpc>
                  <a:spcPts val="3079"/>
                </a:lnSpc>
              </a:pPr>
              <a:endParaRPr/>
            </a:p>
          </p:txBody>
        </p:sp>
      </p:grpSp>
      <p:grpSp>
        <p:nvGrpSpPr>
          <p:cNvPr id="55" name="Group 55"/>
          <p:cNvGrpSpPr/>
          <p:nvPr/>
        </p:nvGrpSpPr>
        <p:grpSpPr>
          <a:xfrm rot="-10800000">
            <a:off x="2223518" y="6206139"/>
            <a:ext cx="817755" cy="817755"/>
            <a:chOff x="0" y="0"/>
            <a:chExt cx="812800" cy="812800"/>
          </a:xfrm>
        </p:grpSpPr>
        <p:sp>
          <p:nvSpPr>
            <p:cNvPr id="56" name="Freeform 56"/>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FFFFFF"/>
            </a:solidFill>
          </p:spPr>
        </p:sp>
        <p:sp>
          <p:nvSpPr>
            <p:cNvPr id="57" name="TextBox 57"/>
            <p:cNvSpPr txBox="1"/>
            <p:nvPr/>
          </p:nvSpPr>
          <p:spPr>
            <a:xfrm>
              <a:off x="139700" y="92075"/>
              <a:ext cx="533400" cy="581025"/>
            </a:xfrm>
            <a:prstGeom prst="rect">
              <a:avLst/>
            </a:prstGeom>
          </p:spPr>
          <p:txBody>
            <a:bodyPr lIns="50800" tIns="50800" rIns="50800" bIns="50800" rtlCol="0" anchor="ctr"/>
            <a:lstStyle/>
            <a:p>
              <a:pPr algn="ctr">
                <a:lnSpc>
                  <a:spcPts val="3079"/>
                </a:lnSpc>
              </a:pPr>
              <a:endParaRPr/>
            </a:p>
          </p:txBody>
        </p:sp>
      </p:grpSp>
      <p:grpSp>
        <p:nvGrpSpPr>
          <p:cNvPr id="58" name="Group 58"/>
          <p:cNvGrpSpPr/>
          <p:nvPr/>
        </p:nvGrpSpPr>
        <p:grpSpPr>
          <a:xfrm>
            <a:off x="3911875" y="2803840"/>
            <a:ext cx="2110933" cy="1049727"/>
            <a:chOff x="0" y="0"/>
            <a:chExt cx="637684" cy="317108"/>
          </a:xfrm>
        </p:grpSpPr>
        <p:sp>
          <p:nvSpPr>
            <p:cNvPr id="59" name="Freeform 59"/>
            <p:cNvSpPr/>
            <p:nvPr/>
          </p:nvSpPr>
          <p:spPr>
            <a:xfrm>
              <a:off x="0" y="0"/>
              <a:ext cx="637684" cy="317108"/>
            </a:xfrm>
            <a:custGeom>
              <a:avLst/>
              <a:gdLst/>
              <a:ahLst/>
              <a:cxnLst/>
              <a:rect l="l" t="t" r="r" b="b"/>
              <a:pathLst>
                <a:path w="637684" h="317108">
                  <a:moveTo>
                    <a:pt x="203200" y="0"/>
                  </a:moveTo>
                  <a:lnTo>
                    <a:pt x="637684" y="0"/>
                  </a:lnTo>
                  <a:lnTo>
                    <a:pt x="434484" y="317108"/>
                  </a:lnTo>
                  <a:lnTo>
                    <a:pt x="0" y="317108"/>
                  </a:lnTo>
                  <a:lnTo>
                    <a:pt x="203200" y="0"/>
                  </a:lnTo>
                  <a:close/>
                </a:path>
              </a:pathLst>
            </a:custGeom>
            <a:solidFill>
              <a:srgbClr val="3BB77E"/>
            </a:solidFill>
          </p:spPr>
        </p:sp>
        <p:sp>
          <p:nvSpPr>
            <p:cNvPr id="60" name="TextBox 60"/>
            <p:cNvSpPr txBox="1"/>
            <p:nvPr/>
          </p:nvSpPr>
          <p:spPr>
            <a:xfrm>
              <a:off x="101600" y="-47625"/>
              <a:ext cx="434484" cy="364733"/>
            </a:xfrm>
            <a:prstGeom prst="rect">
              <a:avLst/>
            </a:prstGeom>
          </p:spPr>
          <p:txBody>
            <a:bodyPr lIns="50800" tIns="50800" rIns="50800" bIns="50800" rtlCol="0" anchor="ctr"/>
            <a:lstStyle/>
            <a:p>
              <a:pPr algn="ctr">
                <a:lnSpc>
                  <a:spcPts val="3079"/>
                </a:lnSpc>
              </a:pPr>
              <a:endParaRPr/>
            </a:p>
          </p:txBody>
        </p:sp>
      </p:grpSp>
      <p:grpSp>
        <p:nvGrpSpPr>
          <p:cNvPr id="61" name="Group 61"/>
          <p:cNvGrpSpPr/>
          <p:nvPr/>
        </p:nvGrpSpPr>
        <p:grpSpPr>
          <a:xfrm>
            <a:off x="8992209" y="2803840"/>
            <a:ext cx="2110933" cy="1049727"/>
            <a:chOff x="0" y="0"/>
            <a:chExt cx="637684" cy="317108"/>
          </a:xfrm>
        </p:grpSpPr>
        <p:sp>
          <p:nvSpPr>
            <p:cNvPr id="62" name="Freeform 62"/>
            <p:cNvSpPr/>
            <p:nvPr/>
          </p:nvSpPr>
          <p:spPr>
            <a:xfrm>
              <a:off x="0" y="0"/>
              <a:ext cx="637684" cy="317108"/>
            </a:xfrm>
            <a:custGeom>
              <a:avLst/>
              <a:gdLst/>
              <a:ahLst/>
              <a:cxnLst/>
              <a:rect l="l" t="t" r="r" b="b"/>
              <a:pathLst>
                <a:path w="637684" h="317108">
                  <a:moveTo>
                    <a:pt x="203200" y="0"/>
                  </a:moveTo>
                  <a:lnTo>
                    <a:pt x="637684" y="0"/>
                  </a:lnTo>
                  <a:lnTo>
                    <a:pt x="434484" y="317108"/>
                  </a:lnTo>
                  <a:lnTo>
                    <a:pt x="0" y="317108"/>
                  </a:lnTo>
                  <a:lnTo>
                    <a:pt x="203200" y="0"/>
                  </a:lnTo>
                  <a:close/>
                </a:path>
              </a:pathLst>
            </a:custGeom>
            <a:solidFill>
              <a:srgbClr val="3BB77E"/>
            </a:solidFill>
          </p:spPr>
        </p:sp>
        <p:sp>
          <p:nvSpPr>
            <p:cNvPr id="63" name="TextBox 63"/>
            <p:cNvSpPr txBox="1"/>
            <p:nvPr/>
          </p:nvSpPr>
          <p:spPr>
            <a:xfrm>
              <a:off x="101600" y="-47625"/>
              <a:ext cx="434484" cy="364733"/>
            </a:xfrm>
            <a:prstGeom prst="rect">
              <a:avLst/>
            </a:prstGeom>
          </p:spPr>
          <p:txBody>
            <a:bodyPr lIns="50800" tIns="50800" rIns="50800" bIns="50800" rtlCol="0" anchor="ctr"/>
            <a:lstStyle/>
            <a:p>
              <a:pPr algn="ctr">
                <a:lnSpc>
                  <a:spcPts val="3079"/>
                </a:lnSpc>
              </a:pPr>
              <a:endParaRPr/>
            </a:p>
          </p:txBody>
        </p:sp>
      </p:grpSp>
      <p:grpSp>
        <p:nvGrpSpPr>
          <p:cNvPr id="64" name="Group 64"/>
          <p:cNvGrpSpPr/>
          <p:nvPr/>
        </p:nvGrpSpPr>
        <p:grpSpPr>
          <a:xfrm>
            <a:off x="14069535" y="2803840"/>
            <a:ext cx="2110933" cy="1049727"/>
            <a:chOff x="0" y="0"/>
            <a:chExt cx="637684" cy="317108"/>
          </a:xfrm>
        </p:grpSpPr>
        <p:sp>
          <p:nvSpPr>
            <p:cNvPr id="65" name="Freeform 65"/>
            <p:cNvSpPr/>
            <p:nvPr/>
          </p:nvSpPr>
          <p:spPr>
            <a:xfrm>
              <a:off x="0" y="0"/>
              <a:ext cx="637684" cy="317108"/>
            </a:xfrm>
            <a:custGeom>
              <a:avLst/>
              <a:gdLst/>
              <a:ahLst/>
              <a:cxnLst/>
              <a:rect l="l" t="t" r="r" b="b"/>
              <a:pathLst>
                <a:path w="637684" h="317108">
                  <a:moveTo>
                    <a:pt x="203200" y="0"/>
                  </a:moveTo>
                  <a:lnTo>
                    <a:pt x="637684" y="0"/>
                  </a:lnTo>
                  <a:lnTo>
                    <a:pt x="434484" y="317108"/>
                  </a:lnTo>
                  <a:lnTo>
                    <a:pt x="0" y="317108"/>
                  </a:lnTo>
                  <a:lnTo>
                    <a:pt x="203200" y="0"/>
                  </a:lnTo>
                  <a:close/>
                </a:path>
              </a:pathLst>
            </a:custGeom>
            <a:solidFill>
              <a:srgbClr val="3BB77E"/>
            </a:solidFill>
          </p:spPr>
        </p:sp>
        <p:sp>
          <p:nvSpPr>
            <p:cNvPr id="66" name="TextBox 66"/>
            <p:cNvSpPr txBox="1"/>
            <p:nvPr/>
          </p:nvSpPr>
          <p:spPr>
            <a:xfrm>
              <a:off x="101600" y="-47625"/>
              <a:ext cx="434484" cy="364733"/>
            </a:xfrm>
            <a:prstGeom prst="rect">
              <a:avLst/>
            </a:prstGeom>
          </p:spPr>
          <p:txBody>
            <a:bodyPr lIns="50800" tIns="50800" rIns="50800" bIns="50800" rtlCol="0" anchor="ctr"/>
            <a:lstStyle/>
            <a:p>
              <a:pPr algn="ctr">
                <a:lnSpc>
                  <a:spcPts val="3079"/>
                </a:lnSpc>
              </a:pPr>
              <a:endParaRPr/>
            </a:p>
          </p:txBody>
        </p:sp>
      </p:grpSp>
      <p:grpSp>
        <p:nvGrpSpPr>
          <p:cNvPr id="67" name="Group 67"/>
          <p:cNvGrpSpPr/>
          <p:nvPr/>
        </p:nvGrpSpPr>
        <p:grpSpPr>
          <a:xfrm>
            <a:off x="8992209" y="6090900"/>
            <a:ext cx="2110933" cy="1049727"/>
            <a:chOff x="0" y="0"/>
            <a:chExt cx="637684" cy="317108"/>
          </a:xfrm>
        </p:grpSpPr>
        <p:sp>
          <p:nvSpPr>
            <p:cNvPr id="68" name="Freeform 68"/>
            <p:cNvSpPr/>
            <p:nvPr/>
          </p:nvSpPr>
          <p:spPr>
            <a:xfrm>
              <a:off x="0" y="0"/>
              <a:ext cx="637684" cy="317108"/>
            </a:xfrm>
            <a:custGeom>
              <a:avLst/>
              <a:gdLst/>
              <a:ahLst/>
              <a:cxnLst/>
              <a:rect l="l" t="t" r="r" b="b"/>
              <a:pathLst>
                <a:path w="637684" h="317108">
                  <a:moveTo>
                    <a:pt x="203200" y="0"/>
                  </a:moveTo>
                  <a:lnTo>
                    <a:pt x="637684" y="0"/>
                  </a:lnTo>
                  <a:lnTo>
                    <a:pt x="434484" y="317108"/>
                  </a:lnTo>
                  <a:lnTo>
                    <a:pt x="0" y="317108"/>
                  </a:lnTo>
                  <a:lnTo>
                    <a:pt x="203200" y="0"/>
                  </a:lnTo>
                  <a:close/>
                </a:path>
              </a:pathLst>
            </a:custGeom>
            <a:solidFill>
              <a:srgbClr val="3BB77E"/>
            </a:solidFill>
          </p:spPr>
        </p:sp>
        <p:sp>
          <p:nvSpPr>
            <p:cNvPr id="69" name="TextBox 69"/>
            <p:cNvSpPr txBox="1"/>
            <p:nvPr/>
          </p:nvSpPr>
          <p:spPr>
            <a:xfrm>
              <a:off x="101600" y="-47625"/>
              <a:ext cx="434484" cy="364733"/>
            </a:xfrm>
            <a:prstGeom prst="rect">
              <a:avLst/>
            </a:prstGeom>
          </p:spPr>
          <p:txBody>
            <a:bodyPr lIns="50800" tIns="50800" rIns="50800" bIns="50800" rtlCol="0" anchor="ctr"/>
            <a:lstStyle/>
            <a:p>
              <a:pPr algn="ctr">
                <a:lnSpc>
                  <a:spcPts val="3079"/>
                </a:lnSpc>
              </a:pPr>
              <a:endParaRPr/>
            </a:p>
          </p:txBody>
        </p:sp>
      </p:grpSp>
      <p:grpSp>
        <p:nvGrpSpPr>
          <p:cNvPr id="70" name="Group 70"/>
          <p:cNvGrpSpPr/>
          <p:nvPr/>
        </p:nvGrpSpPr>
        <p:grpSpPr>
          <a:xfrm>
            <a:off x="14069535" y="6090900"/>
            <a:ext cx="2110933" cy="1049727"/>
            <a:chOff x="0" y="0"/>
            <a:chExt cx="637684" cy="317108"/>
          </a:xfrm>
        </p:grpSpPr>
        <p:sp>
          <p:nvSpPr>
            <p:cNvPr id="71" name="Freeform 71"/>
            <p:cNvSpPr/>
            <p:nvPr/>
          </p:nvSpPr>
          <p:spPr>
            <a:xfrm>
              <a:off x="0" y="0"/>
              <a:ext cx="637684" cy="317108"/>
            </a:xfrm>
            <a:custGeom>
              <a:avLst/>
              <a:gdLst/>
              <a:ahLst/>
              <a:cxnLst/>
              <a:rect l="l" t="t" r="r" b="b"/>
              <a:pathLst>
                <a:path w="637684" h="317108">
                  <a:moveTo>
                    <a:pt x="203200" y="0"/>
                  </a:moveTo>
                  <a:lnTo>
                    <a:pt x="637684" y="0"/>
                  </a:lnTo>
                  <a:lnTo>
                    <a:pt x="434484" y="317108"/>
                  </a:lnTo>
                  <a:lnTo>
                    <a:pt x="0" y="317108"/>
                  </a:lnTo>
                  <a:lnTo>
                    <a:pt x="203200" y="0"/>
                  </a:lnTo>
                  <a:close/>
                </a:path>
              </a:pathLst>
            </a:custGeom>
            <a:solidFill>
              <a:srgbClr val="3BB77E"/>
            </a:solidFill>
          </p:spPr>
        </p:sp>
        <p:sp>
          <p:nvSpPr>
            <p:cNvPr id="72" name="TextBox 72"/>
            <p:cNvSpPr txBox="1"/>
            <p:nvPr/>
          </p:nvSpPr>
          <p:spPr>
            <a:xfrm>
              <a:off x="101600" y="-47625"/>
              <a:ext cx="434484" cy="364733"/>
            </a:xfrm>
            <a:prstGeom prst="rect">
              <a:avLst/>
            </a:prstGeom>
          </p:spPr>
          <p:txBody>
            <a:bodyPr lIns="50800" tIns="50800" rIns="50800" bIns="50800" rtlCol="0" anchor="ctr"/>
            <a:lstStyle/>
            <a:p>
              <a:pPr algn="ctr">
                <a:lnSpc>
                  <a:spcPts val="3079"/>
                </a:lnSpc>
              </a:pPr>
              <a:endParaRPr/>
            </a:p>
          </p:txBody>
        </p:sp>
      </p:grpSp>
      <p:grpSp>
        <p:nvGrpSpPr>
          <p:cNvPr id="73" name="Group 73"/>
          <p:cNvGrpSpPr/>
          <p:nvPr/>
        </p:nvGrpSpPr>
        <p:grpSpPr>
          <a:xfrm>
            <a:off x="3911875" y="6090153"/>
            <a:ext cx="2113940" cy="1051222"/>
            <a:chOff x="0" y="0"/>
            <a:chExt cx="637684" cy="317108"/>
          </a:xfrm>
        </p:grpSpPr>
        <p:sp>
          <p:nvSpPr>
            <p:cNvPr id="74" name="Freeform 74"/>
            <p:cNvSpPr/>
            <p:nvPr/>
          </p:nvSpPr>
          <p:spPr>
            <a:xfrm>
              <a:off x="0" y="0"/>
              <a:ext cx="637684" cy="317108"/>
            </a:xfrm>
            <a:custGeom>
              <a:avLst/>
              <a:gdLst/>
              <a:ahLst/>
              <a:cxnLst/>
              <a:rect l="l" t="t" r="r" b="b"/>
              <a:pathLst>
                <a:path w="637684" h="317108">
                  <a:moveTo>
                    <a:pt x="203200" y="0"/>
                  </a:moveTo>
                  <a:lnTo>
                    <a:pt x="637684" y="0"/>
                  </a:lnTo>
                  <a:lnTo>
                    <a:pt x="434484" y="317108"/>
                  </a:lnTo>
                  <a:lnTo>
                    <a:pt x="0" y="317108"/>
                  </a:lnTo>
                  <a:lnTo>
                    <a:pt x="203200" y="0"/>
                  </a:lnTo>
                  <a:close/>
                </a:path>
              </a:pathLst>
            </a:custGeom>
            <a:solidFill>
              <a:srgbClr val="3BB77E"/>
            </a:solidFill>
          </p:spPr>
        </p:sp>
        <p:sp>
          <p:nvSpPr>
            <p:cNvPr id="75" name="TextBox 75"/>
            <p:cNvSpPr txBox="1"/>
            <p:nvPr/>
          </p:nvSpPr>
          <p:spPr>
            <a:xfrm>
              <a:off x="101600" y="-47625"/>
              <a:ext cx="434484" cy="364733"/>
            </a:xfrm>
            <a:prstGeom prst="rect">
              <a:avLst/>
            </a:prstGeom>
          </p:spPr>
          <p:txBody>
            <a:bodyPr lIns="50800" tIns="50800" rIns="50800" bIns="50800" rtlCol="0" anchor="ctr"/>
            <a:lstStyle/>
            <a:p>
              <a:pPr algn="ctr">
                <a:lnSpc>
                  <a:spcPts val="3079"/>
                </a:lnSpc>
              </a:pPr>
              <a:endParaRPr/>
            </a:p>
          </p:txBody>
        </p:sp>
      </p:grpSp>
      <p:sp>
        <p:nvSpPr>
          <p:cNvPr id="76" name="TextBox 76"/>
          <p:cNvSpPr txBox="1"/>
          <p:nvPr/>
        </p:nvSpPr>
        <p:spPr>
          <a:xfrm>
            <a:off x="12236999" y="7454952"/>
            <a:ext cx="3665072" cy="669851"/>
          </a:xfrm>
          <a:prstGeom prst="rect">
            <a:avLst/>
          </a:prstGeom>
        </p:spPr>
        <p:txBody>
          <a:bodyPr lIns="0" tIns="0" rIns="0" bIns="0" rtlCol="0" anchor="t">
            <a:spAutoFit/>
          </a:bodyPr>
          <a:lstStyle/>
          <a:p>
            <a:pPr marL="0" lvl="1" indent="0" algn="ctr">
              <a:lnSpc>
                <a:spcPts val="5599"/>
              </a:lnSpc>
              <a:spcBef>
                <a:spcPct val="0"/>
              </a:spcBef>
            </a:pPr>
            <a:r>
              <a:rPr lang="en-US" sz="3999" spc="127">
                <a:solidFill>
                  <a:srgbClr val="2A2B2D"/>
                </a:solidFill>
                <a:latin typeface="Montserrat"/>
                <a:ea typeface="Montserrat"/>
                <a:cs typeface="Montserrat"/>
                <a:sym typeface="Montserrat"/>
              </a:rPr>
              <a:t>THỐNG KÊ</a:t>
            </a:r>
          </a:p>
        </p:txBody>
      </p:sp>
      <p:sp>
        <p:nvSpPr>
          <p:cNvPr id="77" name="TextBox 77"/>
          <p:cNvSpPr txBox="1"/>
          <p:nvPr/>
        </p:nvSpPr>
        <p:spPr>
          <a:xfrm>
            <a:off x="2300312" y="3033431"/>
            <a:ext cx="568915" cy="485770"/>
          </a:xfrm>
          <a:prstGeom prst="rect">
            <a:avLst/>
          </a:prstGeom>
        </p:spPr>
        <p:txBody>
          <a:bodyPr lIns="0" tIns="0" rIns="0" bIns="0" rtlCol="0" anchor="t">
            <a:spAutoFit/>
          </a:bodyPr>
          <a:lstStyle/>
          <a:p>
            <a:pPr algn="ctr">
              <a:lnSpc>
                <a:spcPts val="3905"/>
              </a:lnSpc>
            </a:pPr>
            <a:r>
              <a:rPr lang="en-US" sz="2789" b="1" spc="117">
                <a:solidFill>
                  <a:srgbClr val="327576"/>
                </a:solidFill>
                <a:latin typeface="Barlow Bold"/>
                <a:ea typeface="Barlow Bold"/>
                <a:cs typeface="Barlow Bold"/>
                <a:sym typeface="Barlow Bold"/>
              </a:rPr>
              <a:t>01</a:t>
            </a:r>
          </a:p>
        </p:txBody>
      </p:sp>
      <p:sp>
        <p:nvSpPr>
          <p:cNvPr id="78" name="TextBox 78"/>
          <p:cNvSpPr txBox="1"/>
          <p:nvPr/>
        </p:nvSpPr>
        <p:spPr>
          <a:xfrm>
            <a:off x="7409221" y="3033431"/>
            <a:ext cx="568915" cy="485770"/>
          </a:xfrm>
          <a:prstGeom prst="rect">
            <a:avLst/>
          </a:prstGeom>
        </p:spPr>
        <p:txBody>
          <a:bodyPr lIns="0" tIns="0" rIns="0" bIns="0" rtlCol="0" anchor="t">
            <a:spAutoFit/>
          </a:bodyPr>
          <a:lstStyle/>
          <a:p>
            <a:pPr algn="ctr">
              <a:lnSpc>
                <a:spcPts val="3905"/>
              </a:lnSpc>
            </a:pPr>
            <a:r>
              <a:rPr lang="en-US" sz="2789" b="1" spc="117">
                <a:solidFill>
                  <a:srgbClr val="327576"/>
                </a:solidFill>
                <a:latin typeface="Barlow Bold"/>
                <a:ea typeface="Barlow Bold"/>
                <a:cs typeface="Barlow Bold"/>
                <a:sym typeface="Barlow Bold"/>
              </a:rPr>
              <a:t>02</a:t>
            </a:r>
          </a:p>
        </p:txBody>
      </p:sp>
      <p:sp>
        <p:nvSpPr>
          <p:cNvPr id="79" name="TextBox 79"/>
          <p:cNvSpPr txBox="1"/>
          <p:nvPr/>
        </p:nvSpPr>
        <p:spPr>
          <a:xfrm>
            <a:off x="12484267" y="3033431"/>
            <a:ext cx="568915" cy="485770"/>
          </a:xfrm>
          <a:prstGeom prst="rect">
            <a:avLst/>
          </a:prstGeom>
        </p:spPr>
        <p:txBody>
          <a:bodyPr lIns="0" tIns="0" rIns="0" bIns="0" rtlCol="0" anchor="t">
            <a:spAutoFit/>
          </a:bodyPr>
          <a:lstStyle/>
          <a:p>
            <a:pPr algn="ctr">
              <a:lnSpc>
                <a:spcPts val="3905"/>
              </a:lnSpc>
            </a:pPr>
            <a:r>
              <a:rPr lang="en-US" sz="2789" b="1" spc="117">
                <a:solidFill>
                  <a:srgbClr val="327576"/>
                </a:solidFill>
                <a:latin typeface="Barlow Bold"/>
                <a:ea typeface="Barlow Bold"/>
                <a:cs typeface="Barlow Bold"/>
                <a:sym typeface="Barlow Bold"/>
              </a:rPr>
              <a:t>03</a:t>
            </a:r>
          </a:p>
        </p:txBody>
      </p:sp>
      <p:sp>
        <p:nvSpPr>
          <p:cNvPr id="80" name="TextBox 80"/>
          <p:cNvSpPr txBox="1"/>
          <p:nvPr/>
        </p:nvSpPr>
        <p:spPr>
          <a:xfrm>
            <a:off x="7409221" y="6330017"/>
            <a:ext cx="568915" cy="485770"/>
          </a:xfrm>
          <a:prstGeom prst="rect">
            <a:avLst/>
          </a:prstGeom>
        </p:spPr>
        <p:txBody>
          <a:bodyPr lIns="0" tIns="0" rIns="0" bIns="0" rtlCol="0" anchor="t">
            <a:spAutoFit/>
          </a:bodyPr>
          <a:lstStyle/>
          <a:p>
            <a:pPr algn="ctr">
              <a:lnSpc>
                <a:spcPts val="3905"/>
              </a:lnSpc>
            </a:pPr>
            <a:r>
              <a:rPr lang="en-US" sz="2789" b="1" spc="117">
                <a:solidFill>
                  <a:srgbClr val="327576"/>
                </a:solidFill>
                <a:latin typeface="Barlow Bold"/>
                <a:ea typeface="Barlow Bold"/>
                <a:cs typeface="Barlow Bold"/>
                <a:sym typeface="Barlow Bold"/>
              </a:rPr>
              <a:t>05</a:t>
            </a:r>
          </a:p>
        </p:txBody>
      </p:sp>
      <p:sp>
        <p:nvSpPr>
          <p:cNvPr id="81" name="TextBox 81"/>
          <p:cNvSpPr txBox="1"/>
          <p:nvPr/>
        </p:nvSpPr>
        <p:spPr>
          <a:xfrm>
            <a:off x="12474742" y="6330017"/>
            <a:ext cx="568915" cy="485770"/>
          </a:xfrm>
          <a:prstGeom prst="rect">
            <a:avLst/>
          </a:prstGeom>
        </p:spPr>
        <p:txBody>
          <a:bodyPr lIns="0" tIns="0" rIns="0" bIns="0" rtlCol="0" anchor="t">
            <a:spAutoFit/>
          </a:bodyPr>
          <a:lstStyle/>
          <a:p>
            <a:pPr algn="ctr">
              <a:lnSpc>
                <a:spcPts val="3905"/>
              </a:lnSpc>
            </a:pPr>
            <a:r>
              <a:rPr lang="en-US" sz="2789" b="1" spc="117">
                <a:solidFill>
                  <a:srgbClr val="327576"/>
                </a:solidFill>
                <a:latin typeface="Barlow Bold"/>
                <a:ea typeface="Barlow Bold"/>
                <a:cs typeface="Barlow Bold"/>
                <a:sym typeface="Barlow Bold"/>
              </a:rPr>
              <a:t>06</a:t>
            </a:r>
          </a:p>
        </p:txBody>
      </p:sp>
      <p:sp>
        <p:nvSpPr>
          <p:cNvPr id="82" name="TextBox 82"/>
          <p:cNvSpPr txBox="1"/>
          <p:nvPr/>
        </p:nvSpPr>
        <p:spPr>
          <a:xfrm>
            <a:off x="2319362" y="6329269"/>
            <a:ext cx="568915" cy="485770"/>
          </a:xfrm>
          <a:prstGeom prst="rect">
            <a:avLst/>
          </a:prstGeom>
        </p:spPr>
        <p:txBody>
          <a:bodyPr lIns="0" tIns="0" rIns="0" bIns="0" rtlCol="0" anchor="t">
            <a:spAutoFit/>
          </a:bodyPr>
          <a:lstStyle/>
          <a:p>
            <a:pPr algn="ctr">
              <a:lnSpc>
                <a:spcPts val="3905"/>
              </a:lnSpc>
            </a:pPr>
            <a:r>
              <a:rPr lang="en-US" sz="2789" b="1" spc="117">
                <a:solidFill>
                  <a:srgbClr val="327576"/>
                </a:solidFill>
                <a:latin typeface="Barlow Bold"/>
                <a:ea typeface="Barlow Bold"/>
                <a:cs typeface="Barlow Bold"/>
                <a:sym typeface="Barlow Bold"/>
              </a:rPr>
              <a:t>04</a:t>
            </a:r>
          </a:p>
        </p:txBody>
      </p:sp>
      <p:sp>
        <p:nvSpPr>
          <p:cNvPr id="83" name="AutoShape 83"/>
          <p:cNvSpPr/>
          <p:nvPr/>
        </p:nvSpPr>
        <p:spPr>
          <a:xfrm>
            <a:off x="1515899" y="9285348"/>
            <a:ext cx="15256203" cy="0"/>
          </a:xfrm>
          <a:prstGeom prst="line">
            <a:avLst/>
          </a:prstGeom>
          <a:ln w="9525" cap="flat">
            <a:solidFill>
              <a:srgbClr val="3BB77E"/>
            </a:solidFill>
            <a:prstDash val="solid"/>
            <a:headEnd type="none" w="sm" len="sm"/>
            <a:tailEnd type="none" w="sm" len="sm"/>
          </a:ln>
        </p:spPr>
      </p:sp>
      <p:sp>
        <p:nvSpPr>
          <p:cNvPr id="84" name="TextBox 84"/>
          <p:cNvSpPr txBox="1"/>
          <p:nvPr/>
        </p:nvSpPr>
        <p:spPr>
          <a:xfrm>
            <a:off x="12326890" y="9411166"/>
            <a:ext cx="4445211" cy="353546"/>
          </a:xfrm>
          <a:prstGeom prst="rect">
            <a:avLst/>
          </a:prstGeom>
        </p:spPr>
        <p:txBody>
          <a:bodyPr lIns="0" tIns="0" rIns="0" bIns="0" rtlCol="0" anchor="t">
            <a:spAutoFit/>
          </a:bodyPr>
          <a:lstStyle/>
          <a:p>
            <a:pPr algn="r">
              <a:lnSpc>
                <a:spcPts val="2944"/>
              </a:lnSpc>
            </a:pPr>
            <a:r>
              <a:rPr lang="en-US" sz="1899">
                <a:solidFill>
                  <a:srgbClr val="235A5B"/>
                </a:solidFill>
                <a:latin typeface="Nunito Sans"/>
                <a:ea typeface="Nunito Sans"/>
                <a:cs typeface="Nunito Sans"/>
                <a:sym typeface="Nunito Sans"/>
              </a:rPr>
              <a:t>ĐỒ ÁN TỐT NGHIỆP</a:t>
            </a:r>
          </a:p>
        </p:txBody>
      </p:sp>
      <p:sp>
        <p:nvSpPr>
          <p:cNvPr id="86" name="Freeform 86"/>
          <p:cNvSpPr/>
          <p:nvPr/>
        </p:nvSpPr>
        <p:spPr>
          <a:xfrm>
            <a:off x="14874137" y="3077839"/>
            <a:ext cx="501729" cy="501729"/>
          </a:xfrm>
          <a:custGeom>
            <a:avLst/>
            <a:gdLst/>
            <a:ahLst/>
            <a:cxnLst/>
            <a:rect l="l" t="t" r="r" b="b"/>
            <a:pathLst>
              <a:path w="501729" h="501729">
                <a:moveTo>
                  <a:pt x="0" y="0"/>
                </a:moveTo>
                <a:lnTo>
                  <a:pt x="501730" y="0"/>
                </a:lnTo>
                <a:lnTo>
                  <a:pt x="501730" y="501729"/>
                </a:lnTo>
                <a:lnTo>
                  <a:pt x="0" y="50172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7" name="Freeform 87"/>
          <p:cNvSpPr/>
          <p:nvPr/>
        </p:nvSpPr>
        <p:spPr>
          <a:xfrm>
            <a:off x="4729366" y="6377041"/>
            <a:ext cx="475951" cy="475951"/>
          </a:xfrm>
          <a:custGeom>
            <a:avLst/>
            <a:gdLst/>
            <a:ahLst/>
            <a:cxnLst/>
            <a:rect l="l" t="t" r="r" b="b"/>
            <a:pathLst>
              <a:path w="475951" h="475951">
                <a:moveTo>
                  <a:pt x="0" y="0"/>
                </a:moveTo>
                <a:lnTo>
                  <a:pt x="475951" y="0"/>
                </a:lnTo>
                <a:lnTo>
                  <a:pt x="475951" y="475951"/>
                </a:lnTo>
                <a:lnTo>
                  <a:pt x="0" y="47595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88" name="Freeform 88"/>
          <p:cNvSpPr/>
          <p:nvPr/>
        </p:nvSpPr>
        <p:spPr>
          <a:xfrm>
            <a:off x="9782963" y="6351052"/>
            <a:ext cx="529425" cy="529425"/>
          </a:xfrm>
          <a:custGeom>
            <a:avLst/>
            <a:gdLst/>
            <a:ahLst/>
            <a:cxnLst/>
            <a:rect l="l" t="t" r="r" b="b"/>
            <a:pathLst>
              <a:path w="529425" h="529425">
                <a:moveTo>
                  <a:pt x="0" y="0"/>
                </a:moveTo>
                <a:lnTo>
                  <a:pt x="529424" y="0"/>
                </a:lnTo>
                <a:lnTo>
                  <a:pt x="529424" y="529424"/>
                </a:lnTo>
                <a:lnTo>
                  <a:pt x="0" y="52942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89" name="Freeform 89"/>
          <p:cNvSpPr/>
          <p:nvPr/>
        </p:nvSpPr>
        <p:spPr>
          <a:xfrm>
            <a:off x="14860290" y="6351052"/>
            <a:ext cx="529425" cy="529425"/>
          </a:xfrm>
          <a:custGeom>
            <a:avLst/>
            <a:gdLst/>
            <a:ahLst/>
            <a:cxnLst/>
            <a:rect l="l" t="t" r="r" b="b"/>
            <a:pathLst>
              <a:path w="529425" h="529425">
                <a:moveTo>
                  <a:pt x="0" y="0"/>
                </a:moveTo>
                <a:lnTo>
                  <a:pt x="529424" y="0"/>
                </a:lnTo>
                <a:lnTo>
                  <a:pt x="529424" y="529424"/>
                </a:lnTo>
                <a:lnTo>
                  <a:pt x="0" y="52942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90" name="Freeform 90"/>
          <p:cNvSpPr/>
          <p:nvPr/>
        </p:nvSpPr>
        <p:spPr>
          <a:xfrm>
            <a:off x="9796811" y="3077839"/>
            <a:ext cx="501729" cy="501729"/>
          </a:xfrm>
          <a:custGeom>
            <a:avLst/>
            <a:gdLst/>
            <a:ahLst/>
            <a:cxnLst/>
            <a:rect l="l" t="t" r="r" b="b"/>
            <a:pathLst>
              <a:path w="501729" h="501729">
                <a:moveTo>
                  <a:pt x="0" y="0"/>
                </a:moveTo>
                <a:lnTo>
                  <a:pt x="501729" y="0"/>
                </a:lnTo>
                <a:lnTo>
                  <a:pt x="501729" y="501729"/>
                </a:lnTo>
                <a:lnTo>
                  <a:pt x="0" y="501729"/>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91" name="Freeform 91"/>
          <p:cNvSpPr/>
          <p:nvPr/>
        </p:nvSpPr>
        <p:spPr>
          <a:xfrm>
            <a:off x="4684833" y="3046195"/>
            <a:ext cx="565017" cy="565017"/>
          </a:xfrm>
          <a:custGeom>
            <a:avLst/>
            <a:gdLst/>
            <a:ahLst/>
            <a:cxnLst/>
            <a:rect l="l" t="t" r="r" b="b"/>
            <a:pathLst>
              <a:path w="565017" h="565017">
                <a:moveTo>
                  <a:pt x="0" y="0"/>
                </a:moveTo>
                <a:lnTo>
                  <a:pt x="565017" y="0"/>
                </a:lnTo>
                <a:lnTo>
                  <a:pt x="565017" y="565017"/>
                </a:lnTo>
                <a:lnTo>
                  <a:pt x="0" y="565017"/>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92" name="TextBox 92"/>
          <p:cNvSpPr txBox="1"/>
          <p:nvPr/>
        </p:nvSpPr>
        <p:spPr>
          <a:xfrm>
            <a:off x="3270551" y="1033771"/>
            <a:ext cx="11489865" cy="854075"/>
          </a:xfrm>
          <a:prstGeom prst="rect">
            <a:avLst/>
          </a:prstGeom>
        </p:spPr>
        <p:txBody>
          <a:bodyPr lIns="0" tIns="0" rIns="0" bIns="0" rtlCol="0" anchor="t">
            <a:spAutoFit/>
          </a:bodyPr>
          <a:lstStyle/>
          <a:p>
            <a:pPr marL="0" lvl="1" indent="0" algn="ctr">
              <a:lnSpc>
                <a:spcPts val="7000"/>
              </a:lnSpc>
              <a:spcBef>
                <a:spcPct val="0"/>
              </a:spcBef>
            </a:pPr>
            <a:r>
              <a:rPr lang="en-US" sz="5000" b="1" spc="160">
                <a:solidFill>
                  <a:srgbClr val="3BB77E"/>
                </a:solidFill>
                <a:latin typeface="Montserrat Bold"/>
                <a:ea typeface="Montserrat Bold"/>
                <a:cs typeface="Montserrat Bold"/>
                <a:sym typeface="Montserrat Bold"/>
              </a:rPr>
              <a:t>PHÂN TÍCH THIẾT KẾ HỆ THỐNG</a:t>
            </a:r>
          </a:p>
        </p:txBody>
      </p:sp>
      <p:sp>
        <p:nvSpPr>
          <p:cNvPr id="93" name="TextBox 93"/>
          <p:cNvSpPr txBox="1"/>
          <p:nvPr/>
        </p:nvSpPr>
        <p:spPr>
          <a:xfrm>
            <a:off x="1827815" y="7454952"/>
            <a:ext cx="4214669" cy="669851"/>
          </a:xfrm>
          <a:prstGeom prst="rect">
            <a:avLst/>
          </a:prstGeom>
        </p:spPr>
        <p:txBody>
          <a:bodyPr lIns="0" tIns="0" rIns="0" bIns="0" rtlCol="0" anchor="t">
            <a:spAutoFit/>
          </a:bodyPr>
          <a:lstStyle/>
          <a:p>
            <a:pPr marL="0" lvl="1" indent="0" algn="ctr">
              <a:lnSpc>
                <a:spcPts val="5599"/>
              </a:lnSpc>
              <a:spcBef>
                <a:spcPct val="0"/>
              </a:spcBef>
            </a:pPr>
            <a:r>
              <a:rPr lang="en-US" sz="3999" spc="127">
                <a:solidFill>
                  <a:srgbClr val="2A2B2D"/>
                </a:solidFill>
                <a:latin typeface="Montserrat"/>
                <a:ea typeface="Montserrat"/>
                <a:cs typeface="Montserrat"/>
                <a:sym typeface="Montserrat"/>
              </a:rPr>
              <a:t>THANH TOÁN</a:t>
            </a:r>
          </a:p>
        </p:txBody>
      </p:sp>
      <p:sp>
        <p:nvSpPr>
          <p:cNvPr id="94" name="TextBox 94"/>
          <p:cNvSpPr txBox="1"/>
          <p:nvPr/>
        </p:nvSpPr>
        <p:spPr>
          <a:xfrm>
            <a:off x="1804540" y="4164791"/>
            <a:ext cx="4214669" cy="669851"/>
          </a:xfrm>
          <a:prstGeom prst="rect">
            <a:avLst/>
          </a:prstGeom>
        </p:spPr>
        <p:txBody>
          <a:bodyPr lIns="0" tIns="0" rIns="0" bIns="0" rtlCol="0" anchor="t">
            <a:spAutoFit/>
          </a:bodyPr>
          <a:lstStyle/>
          <a:p>
            <a:pPr marL="0" lvl="1" indent="0" algn="ctr">
              <a:lnSpc>
                <a:spcPts val="5599"/>
              </a:lnSpc>
              <a:spcBef>
                <a:spcPct val="0"/>
              </a:spcBef>
            </a:pPr>
            <a:r>
              <a:rPr lang="en-US" sz="3999" spc="127">
                <a:solidFill>
                  <a:srgbClr val="2A2B2D"/>
                </a:solidFill>
                <a:latin typeface="Montserrat"/>
                <a:ea typeface="Montserrat"/>
                <a:cs typeface="Montserrat"/>
                <a:sym typeface="Montserrat"/>
              </a:rPr>
              <a:t>TÌM KIẾM</a:t>
            </a:r>
          </a:p>
        </p:txBody>
      </p:sp>
      <p:sp>
        <p:nvSpPr>
          <p:cNvPr id="95" name="TextBox 95"/>
          <p:cNvSpPr txBox="1"/>
          <p:nvPr/>
        </p:nvSpPr>
        <p:spPr>
          <a:xfrm>
            <a:off x="6698320" y="4164791"/>
            <a:ext cx="4584770" cy="669851"/>
          </a:xfrm>
          <a:prstGeom prst="rect">
            <a:avLst/>
          </a:prstGeom>
        </p:spPr>
        <p:txBody>
          <a:bodyPr lIns="0" tIns="0" rIns="0" bIns="0" rtlCol="0" anchor="t">
            <a:spAutoFit/>
          </a:bodyPr>
          <a:lstStyle/>
          <a:p>
            <a:pPr marL="0" lvl="1" indent="0" algn="ctr">
              <a:lnSpc>
                <a:spcPts val="5599"/>
              </a:lnSpc>
              <a:spcBef>
                <a:spcPct val="0"/>
              </a:spcBef>
            </a:pPr>
            <a:r>
              <a:rPr lang="en-US" sz="3999" spc="127">
                <a:solidFill>
                  <a:srgbClr val="2A2B2D"/>
                </a:solidFill>
                <a:latin typeface="Montserrat"/>
                <a:ea typeface="Montserrat"/>
                <a:cs typeface="Montserrat"/>
                <a:sym typeface="Montserrat"/>
              </a:rPr>
              <a:t>XEM SẢN PHẨM</a:t>
            </a:r>
          </a:p>
        </p:txBody>
      </p:sp>
      <p:sp>
        <p:nvSpPr>
          <p:cNvPr id="96" name="TextBox 96"/>
          <p:cNvSpPr txBox="1"/>
          <p:nvPr/>
        </p:nvSpPr>
        <p:spPr>
          <a:xfrm>
            <a:off x="11962201" y="4164791"/>
            <a:ext cx="4214669" cy="669851"/>
          </a:xfrm>
          <a:prstGeom prst="rect">
            <a:avLst/>
          </a:prstGeom>
        </p:spPr>
        <p:txBody>
          <a:bodyPr lIns="0" tIns="0" rIns="0" bIns="0" rtlCol="0" anchor="t">
            <a:spAutoFit/>
          </a:bodyPr>
          <a:lstStyle/>
          <a:p>
            <a:pPr marL="0" lvl="1" indent="0" algn="ctr">
              <a:lnSpc>
                <a:spcPts val="5599"/>
              </a:lnSpc>
              <a:spcBef>
                <a:spcPct val="0"/>
              </a:spcBef>
            </a:pPr>
            <a:r>
              <a:rPr lang="en-US" sz="3999" spc="127">
                <a:solidFill>
                  <a:srgbClr val="2A2B2D"/>
                </a:solidFill>
                <a:latin typeface="Montserrat"/>
                <a:ea typeface="Montserrat"/>
                <a:cs typeface="Montserrat"/>
                <a:sym typeface="Montserrat"/>
              </a:rPr>
              <a:t>GIỎ HÀNG</a:t>
            </a:r>
          </a:p>
        </p:txBody>
      </p:sp>
      <p:sp>
        <p:nvSpPr>
          <p:cNvPr id="97" name="TextBox 97"/>
          <p:cNvSpPr txBox="1"/>
          <p:nvPr/>
        </p:nvSpPr>
        <p:spPr>
          <a:xfrm>
            <a:off x="6883371" y="7454952"/>
            <a:ext cx="4214669" cy="669851"/>
          </a:xfrm>
          <a:prstGeom prst="rect">
            <a:avLst/>
          </a:prstGeom>
        </p:spPr>
        <p:txBody>
          <a:bodyPr lIns="0" tIns="0" rIns="0" bIns="0" rtlCol="0" anchor="t">
            <a:spAutoFit/>
          </a:bodyPr>
          <a:lstStyle/>
          <a:p>
            <a:pPr marL="0" lvl="1" indent="0" algn="ctr">
              <a:lnSpc>
                <a:spcPts val="5599"/>
              </a:lnSpc>
              <a:spcBef>
                <a:spcPct val="0"/>
              </a:spcBef>
            </a:pPr>
            <a:r>
              <a:rPr lang="en-US" sz="3999" spc="127">
                <a:solidFill>
                  <a:srgbClr val="2A2B2D"/>
                </a:solidFill>
                <a:latin typeface="Montserrat"/>
                <a:ea typeface="Montserrat"/>
                <a:cs typeface="Montserrat"/>
                <a:sym typeface="Montserrat"/>
              </a:rPr>
              <a:t>QUẢN LÝ</a:t>
            </a:r>
          </a:p>
        </p:txBody>
      </p:sp>
      <p:sp>
        <p:nvSpPr>
          <p:cNvPr id="98" name="TextBox 45">
            <a:extLst>
              <a:ext uri="{FF2B5EF4-FFF2-40B4-BE49-F238E27FC236}">
                <a16:creationId xmlns:a16="http://schemas.microsoft.com/office/drawing/2014/main" id="{AED52BC8-80F9-477F-9C2A-E43243DB32AA}"/>
              </a:ext>
            </a:extLst>
          </p:cNvPr>
          <p:cNvSpPr txBox="1"/>
          <p:nvPr/>
        </p:nvSpPr>
        <p:spPr>
          <a:xfrm>
            <a:off x="1515899" y="9411166"/>
            <a:ext cx="4287818" cy="353546"/>
          </a:xfrm>
          <a:prstGeom prst="rect">
            <a:avLst/>
          </a:prstGeom>
        </p:spPr>
        <p:txBody>
          <a:bodyPr lIns="0" tIns="0" rIns="0" bIns="0" rtlCol="0" anchor="t">
            <a:spAutoFit/>
          </a:bodyPr>
          <a:lstStyle/>
          <a:p>
            <a:pPr algn="l">
              <a:lnSpc>
                <a:spcPts val="2944"/>
              </a:lnSpc>
            </a:pPr>
            <a:r>
              <a:rPr lang="en-US" sz="1899" dirty="0">
                <a:solidFill>
                  <a:srgbClr val="235A5B"/>
                </a:solidFill>
                <a:latin typeface="Nunito Sans"/>
                <a:ea typeface="Nunito Sans"/>
                <a:cs typeface="Nunito Sans"/>
                <a:sym typeface="Nunito Sans"/>
              </a:rPr>
              <a:t>07 – ĐOÀN CÔNG THÀNH </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EFF6FB"/>
        </a:solidFill>
        <a:effectLst/>
      </p:bgPr>
    </p:bg>
    <p:spTree>
      <p:nvGrpSpPr>
        <p:cNvPr id="1" name=""/>
        <p:cNvGrpSpPr/>
        <p:nvPr/>
      </p:nvGrpSpPr>
      <p:grpSpPr>
        <a:xfrm>
          <a:off x="0" y="0"/>
          <a:ext cx="0" cy="0"/>
          <a:chOff x="0" y="0"/>
          <a:chExt cx="0" cy="0"/>
        </a:xfrm>
      </p:grpSpPr>
      <p:sp>
        <p:nvSpPr>
          <p:cNvPr id="2" name="Freeform 2"/>
          <p:cNvSpPr/>
          <p:nvPr/>
        </p:nvSpPr>
        <p:spPr>
          <a:xfrm>
            <a:off x="15182806" y="1028700"/>
            <a:ext cx="2077648" cy="959467"/>
          </a:xfrm>
          <a:custGeom>
            <a:avLst/>
            <a:gdLst/>
            <a:ahLst/>
            <a:cxnLst/>
            <a:rect l="l" t="t" r="r" b="b"/>
            <a:pathLst>
              <a:path w="2077648" h="959467">
                <a:moveTo>
                  <a:pt x="0" y="0"/>
                </a:moveTo>
                <a:lnTo>
                  <a:pt x="2077648" y="0"/>
                </a:lnTo>
                <a:lnTo>
                  <a:pt x="2077648" y="959467"/>
                </a:lnTo>
                <a:lnTo>
                  <a:pt x="0" y="959467"/>
                </a:lnTo>
                <a:lnTo>
                  <a:pt x="0" y="0"/>
                </a:lnTo>
                <a:close/>
              </a:path>
            </a:pathLst>
          </a:custGeom>
          <a:blipFill>
            <a:blip r:embed="rId2">
              <a:extLst>
                <a:ext uri="{96DAC541-7B7A-43D3-8B79-37D633B846F1}">
                  <asvg:svgBlip xmlns:asvg="http://schemas.microsoft.com/office/drawing/2016/SVG/main" r:embed="rId3"/>
                </a:ext>
              </a:extLst>
            </a:blip>
            <a:stretch>
              <a:fillRect r="-59838" b="-615486"/>
            </a:stretch>
          </a:blipFill>
        </p:spPr>
      </p:sp>
      <p:sp>
        <p:nvSpPr>
          <p:cNvPr id="3" name="Freeform 3"/>
          <p:cNvSpPr/>
          <p:nvPr/>
        </p:nvSpPr>
        <p:spPr>
          <a:xfrm>
            <a:off x="1028700" y="1028700"/>
            <a:ext cx="2077648" cy="959467"/>
          </a:xfrm>
          <a:custGeom>
            <a:avLst/>
            <a:gdLst/>
            <a:ahLst/>
            <a:cxnLst/>
            <a:rect l="l" t="t" r="r" b="b"/>
            <a:pathLst>
              <a:path w="2077648" h="959467">
                <a:moveTo>
                  <a:pt x="0" y="0"/>
                </a:moveTo>
                <a:lnTo>
                  <a:pt x="2077648" y="0"/>
                </a:lnTo>
                <a:lnTo>
                  <a:pt x="2077648" y="959467"/>
                </a:lnTo>
                <a:lnTo>
                  <a:pt x="0" y="959467"/>
                </a:lnTo>
                <a:lnTo>
                  <a:pt x="0" y="0"/>
                </a:lnTo>
                <a:close/>
              </a:path>
            </a:pathLst>
          </a:custGeom>
          <a:blipFill>
            <a:blip r:embed="rId2">
              <a:extLst>
                <a:ext uri="{96DAC541-7B7A-43D3-8B79-37D633B846F1}">
                  <asvg:svgBlip xmlns:asvg="http://schemas.microsoft.com/office/drawing/2016/SVG/main" r:embed="rId3"/>
                </a:ext>
              </a:extLst>
            </a:blip>
            <a:stretch>
              <a:fillRect r="-59838" b="-615486"/>
            </a:stretch>
          </a:blipFill>
        </p:spPr>
      </p:sp>
      <p:sp>
        <p:nvSpPr>
          <p:cNvPr id="4" name="AutoShape 4"/>
          <p:cNvSpPr/>
          <p:nvPr/>
        </p:nvSpPr>
        <p:spPr>
          <a:xfrm>
            <a:off x="1515899" y="9285348"/>
            <a:ext cx="15256203" cy="0"/>
          </a:xfrm>
          <a:prstGeom prst="line">
            <a:avLst/>
          </a:prstGeom>
          <a:ln w="9525" cap="flat">
            <a:solidFill>
              <a:srgbClr val="3BB77E"/>
            </a:solidFill>
            <a:prstDash val="solid"/>
            <a:headEnd type="none" w="sm" len="sm"/>
            <a:tailEnd type="none" w="sm" len="sm"/>
          </a:ln>
        </p:spPr>
      </p:sp>
      <p:sp>
        <p:nvSpPr>
          <p:cNvPr id="5" name="Freeform 5"/>
          <p:cNvSpPr/>
          <p:nvPr/>
        </p:nvSpPr>
        <p:spPr>
          <a:xfrm>
            <a:off x="3340056" y="1988167"/>
            <a:ext cx="11607889" cy="7270133"/>
          </a:xfrm>
          <a:custGeom>
            <a:avLst/>
            <a:gdLst/>
            <a:ahLst/>
            <a:cxnLst/>
            <a:rect l="l" t="t" r="r" b="b"/>
            <a:pathLst>
              <a:path w="11607889" h="7270133">
                <a:moveTo>
                  <a:pt x="0" y="0"/>
                </a:moveTo>
                <a:lnTo>
                  <a:pt x="11607888" y="0"/>
                </a:lnTo>
                <a:lnTo>
                  <a:pt x="11607888" y="7270133"/>
                </a:lnTo>
                <a:lnTo>
                  <a:pt x="0" y="7270133"/>
                </a:lnTo>
                <a:lnTo>
                  <a:pt x="0" y="0"/>
                </a:lnTo>
                <a:close/>
              </a:path>
            </a:pathLst>
          </a:custGeom>
          <a:blipFill>
            <a:blip r:embed="rId4"/>
            <a:stretch>
              <a:fillRect/>
            </a:stretch>
          </a:blipFill>
        </p:spPr>
      </p:sp>
      <p:sp>
        <p:nvSpPr>
          <p:cNvPr id="6" name="TextBox 6"/>
          <p:cNvSpPr txBox="1"/>
          <p:nvPr/>
        </p:nvSpPr>
        <p:spPr>
          <a:xfrm>
            <a:off x="12326890" y="9411166"/>
            <a:ext cx="4445211" cy="353546"/>
          </a:xfrm>
          <a:prstGeom prst="rect">
            <a:avLst/>
          </a:prstGeom>
        </p:spPr>
        <p:txBody>
          <a:bodyPr lIns="0" tIns="0" rIns="0" bIns="0" rtlCol="0" anchor="t">
            <a:spAutoFit/>
          </a:bodyPr>
          <a:lstStyle/>
          <a:p>
            <a:pPr algn="r">
              <a:lnSpc>
                <a:spcPts val="2944"/>
              </a:lnSpc>
            </a:pPr>
            <a:r>
              <a:rPr lang="en-US" sz="1899">
                <a:solidFill>
                  <a:srgbClr val="235A5B"/>
                </a:solidFill>
                <a:latin typeface="Nunito Sans"/>
                <a:ea typeface="Nunito Sans"/>
                <a:cs typeface="Nunito Sans"/>
                <a:sym typeface="Nunito Sans"/>
              </a:rPr>
              <a:t>ĐỒ ÁN TỐT NGHIỆP</a:t>
            </a:r>
          </a:p>
        </p:txBody>
      </p:sp>
      <p:sp>
        <p:nvSpPr>
          <p:cNvPr id="8" name="TextBox 8"/>
          <p:cNvSpPr txBox="1"/>
          <p:nvPr/>
        </p:nvSpPr>
        <p:spPr>
          <a:xfrm>
            <a:off x="3399067" y="1033771"/>
            <a:ext cx="11489865" cy="854075"/>
          </a:xfrm>
          <a:prstGeom prst="rect">
            <a:avLst/>
          </a:prstGeom>
        </p:spPr>
        <p:txBody>
          <a:bodyPr lIns="0" tIns="0" rIns="0" bIns="0" rtlCol="0" anchor="t">
            <a:spAutoFit/>
          </a:bodyPr>
          <a:lstStyle/>
          <a:p>
            <a:pPr marL="0" lvl="1" indent="0" algn="ctr">
              <a:lnSpc>
                <a:spcPts val="7000"/>
              </a:lnSpc>
              <a:spcBef>
                <a:spcPct val="0"/>
              </a:spcBef>
            </a:pPr>
            <a:r>
              <a:rPr lang="en-US" sz="5000" b="1" spc="160">
                <a:solidFill>
                  <a:srgbClr val="3BB77E"/>
                </a:solidFill>
                <a:latin typeface="Montserrat Bold"/>
                <a:ea typeface="Montserrat Bold"/>
                <a:cs typeface="Montserrat Bold"/>
                <a:sym typeface="Montserrat Bold"/>
              </a:rPr>
              <a:t>BIỂU ĐỒ USE CASE TỔNG QUAN</a:t>
            </a:r>
          </a:p>
        </p:txBody>
      </p:sp>
      <p:sp>
        <p:nvSpPr>
          <p:cNvPr id="9" name="TextBox 45">
            <a:extLst>
              <a:ext uri="{FF2B5EF4-FFF2-40B4-BE49-F238E27FC236}">
                <a16:creationId xmlns:a16="http://schemas.microsoft.com/office/drawing/2014/main" id="{85781393-BFF9-40EB-A2DA-91906346EC7B}"/>
              </a:ext>
            </a:extLst>
          </p:cNvPr>
          <p:cNvSpPr txBox="1"/>
          <p:nvPr/>
        </p:nvSpPr>
        <p:spPr>
          <a:xfrm>
            <a:off x="1515899" y="9411166"/>
            <a:ext cx="4287818" cy="353546"/>
          </a:xfrm>
          <a:prstGeom prst="rect">
            <a:avLst/>
          </a:prstGeom>
        </p:spPr>
        <p:txBody>
          <a:bodyPr lIns="0" tIns="0" rIns="0" bIns="0" rtlCol="0" anchor="t">
            <a:spAutoFit/>
          </a:bodyPr>
          <a:lstStyle/>
          <a:p>
            <a:pPr algn="l">
              <a:lnSpc>
                <a:spcPts val="2944"/>
              </a:lnSpc>
            </a:pPr>
            <a:r>
              <a:rPr lang="en-US" sz="1899" dirty="0">
                <a:solidFill>
                  <a:srgbClr val="235A5B"/>
                </a:solidFill>
                <a:latin typeface="Nunito Sans"/>
                <a:ea typeface="Nunito Sans"/>
                <a:cs typeface="Nunito Sans"/>
                <a:sym typeface="Nunito Sans"/>
              </a:rPr>
              <a:t>08 – ĐOÀN CÔNG THÀNH </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1211</TotalTime>
  <Words>540</Words>
  <Application>Microsoft Office PowerPoint</Application>
  <PresentationFormat>Custom</PresentationFormat>
  <Paragraphs>124</Paragraphs>
  <Slides>15</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15</vt:i4>
      </vt:variant>
    </vt:vector>
  </HeadingPairs>
  <TitlesOfParts>
    <vt:vector size="23" baseType="lpstr">
      <vt:lpstr>Calibri</vt:lpstr>
      <vt:lpstr>Arial</vt:lpstr>
      <vt:lpstr>Montserrat Bold</vt:lpstr>
      <vt:lpstr>Nunito Sans</vt:lpstr>
      <vt:lpstr>Barlow Bold</vt:lpstr>
      <vt:lpstr>Montserrat</vt:lpstr>
      <vt:lpstr>Montserrat Semi-Bold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đồ án</dc:title>
  <cp:lastModifiedBy>Đoàn Thành</cp:lastModifiedBy>
  <cp:revision>3</cp:revision>
  <dcterms:created xsi:type="dcterms:W3CDTF">2006-08-16T00:00:00Z</dcterms:created>
  <dcterms:modified xsi:type="dcterms:W3CDTF">2024-09-15T16:47:51Z</dcterms:modified>
  <dc:identifier>DAGGkbB5cJc</dc:identifier>
</cp:coreProperties>
</file>